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6" r:id="rId2"/>
  </p:sldMasterIdLst>
  <p:notesMasterIdLst>
    <p:notesMasterId r:id="rId8"/>
  </p:notesMasterIdLst>
  <p:handoutMasterIdLst>
    <p:handoutMasterId r:id="rId9"/>
  </p:handoutMasterIdLst>
  <p:sldIdLst>
    <p:sldId id="2007577113" r:id="rId3"/>
    <p:sldId id="2007577114" r:id="rId4"/>
    <p:sldId id="2007577110" r:id="rId5"/>
    <p:sldId id="2007577111" r:id="rId6"/>
    <p:sldId id="200757711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424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1F2-EC4C-438A-A626-EF38FEB19E6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6598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434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706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540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17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289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753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695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812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294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905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672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7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3863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2025/4/13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192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45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618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49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42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1890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44801" y="1557418"/>
            <a:ext cx="6257927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CHUNG</a:t>
            </a:r>
          </a:p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5867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0914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Tm="244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317" y="522795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285171" y="157987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22493" y="1579870"/>
            <a:ext cx="1913206" cy="474154"/>
            <a:chOff x="1385630" y="1440654"/>
            <a:chExt cx="1913206" cy="46372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 dirty="0"/>
              </a:p>
            </p:txBody>
          </p:sp>
          <p:sp>
            <p:nvSpPr>
              <p:cNvPr id="30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1846" y="0"/>
            <a:ext cx="7362405" cy="5680011"/>
          </a:xfrm>
          <a:prstGeom prst="rect">
            <a:avLst/>
          </a:prstGeom>
        </p:spPr>
      </p:pic>
      <p:sp>
        <p:nvSpPr>
          <p:cNvPr id="6" name="TextBox 39">
            <a:extLst>
              <a:ext uri="{FF2B5EF4-FFF2-40B4-BE49-F238E27FC236}">
                <a16:creationId xmlns:a16="http://schemas.microsoft.com/office/drawing/2014/main" id="{3AA45664-BF75-41E4-99B0-1ACADE50A4D5}"/>
              </a:ext>
            </a:extLst>
          </p:cNvPr>
          <p:cNvSpPr txBox="1"/>
          <p:nvPr/>
        </p:nvSpPr>
        <p:spPr>
          <a:xfrm>
            <a:off x="970934" y="2265741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/>
              <a:t>Trong hình bên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72CD84-CFF6-4CFA-98AF-D251060B1FBB}"/>
              </a:ext>
            </a:extLst>
          </p:cNvPr>
          <p:cNvGrpSpPr/>
          <p:nvPr/>
        </p:nvGrpSpPr>
        <p:grpSpPr>
          <a:xfrm>
            <a:off x="1327541" y="2727406"/>
            <a:ext cx="3372315" cy="2193677"/>
            <a:chOff x="1213376" y="2533423"/>
            <a:chExt cx="3372315" cy="2193677"/>
          </a:xfrm>
        </p:grpSpPr>
        <p:sp>
          <p:nvSpPr>
            <p:cNvPr id="23" name="TextBox 40">
              <a:extLst>
                <a:ext uri="{FF2B5EF4-FFF2-40B4-BE49-F238E27FC236}">
                  <a16:creationId xmlns:a16="http://schemas.microsoft.com/office/drawing/2014/main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45">
            <a:extLst>
              <a:ext uri="{FF2B5EF4-FFF2-40B4-BE49-F238E27FC236}">
                <a16:creationId xmlns:a16="http://schemas.microsoft.com/office/drawing/2014/main" id="{0DA08BA0-B040-4396-95E1-58E6894203EA}"/>
              </a:ext>
            </a:extLst>
          </p:cNvPr>
          <p:cNvSpPr txBox="1"/>
          <p:nvPr/>
        </p:nvSpPr>
        <p:spPr>
          <a:xfrm>
            <a:off x="5154418" y="188102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TextBox 48">
            <a:extLst>
              <a:ext uri="{FF2B5EF4-FFF2-40B4-BE49-F238E27FC236}">
                <a16:creationId xmlns:a16="http://schemas.microsoft.com/office/drawing/2014/main" id="{A17A2901-6D47-404F-A53E-73472CF87D71}"/>
              </a:ext>
            </a:extLst>
          </p:cNvPr>
          <p:cNvSpPr txBox="1"/>
          <p:nvPr/>
        </p:nvSpPr>
        <p:spPr>
          <a:xfrm>
            <a:off x="7413496" y="188102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TextBox 49">
            <a:extLst>
              <a:ext uri="{FF2B5EF4-FFF2-40B4-BE49-F238E27FC236}">
                <a16:creationId xmlns:a16="http://schemas.microsoft.com/office/drawing/2014/main" id="{7561A831-C48E-4668-B193-15CC4CB06672}"/>
              </a:ext>
            </a:extLst>
          </p:cNvPr>
          <p:cNvSpPr txBox="1"/>
          <p:nvPr/>
        </p:nvSpPr>
        <p:spPr>
          <a:xfrm>
            <a:off x="8240787" y="4383184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1" name="TextBox 50">
            <a:extLst>
              <a:ext uri="{FF2B5EF4-FFF2-40B4-BE49-F238E27FC236}">
                <a16:creationId xmlns:a16="http://schemas.microsoft.com/office/drawing/2014/main" id="{E7AEF929-3D7C-4121-BC11-F43241347F83}"/>
              </a:ext>
            </a:extLst>
          </p:cNvPr>
          <p:cNvSpPr txBox="1"/>
          <p:nvPr/>
        </p:nvSpPr>
        <p:spPr>
          <a:xfrm>
            <a:off x="10873627" y="4375573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C1CC1E3-B850-4541-91E3-54EAF4C24E82}"/>
              </a:ext>
            </a:extLst>
          </p:cNvPr>
          <p:cNvSpPr/>
          <p:nvPr/>
        </p:nvSpPr>
        <p:spPr>
          <a:xfrm>
            <a:off x="1320186" y="2836830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97F8959A-079E-4FC3-B6FE-75476C13BDB9}"/>
              </a:ext>
            </a:extLst>
          </p:cNvPr>
          <p:cNvSpPr txBox="1"/>
          <p:nvPr/>
        </p:nvSpPr>
        <p:spPr>
          <a:xfrm>
            <a:off x="6290339" y="4383183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C34F92-D74E-4482-88D3-10ED929CE0C0}"/>
              </a:ext>
            </a:extLst>
          </p:cNvPr>
          <p:cNvSpPr/>
          <p:nvPr/>
        </p:nvSpPr>
        <p:spPr>
          <a:xfrm>
            <a:off x="1320185" y="3621616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82">
            <a:extLst>
              <a:ext uri="{FF2B5EF4-FFF2-40B4-BE49-F238E27FC236}">
                <a16:creationId xmlns:a16="http://schemas.microsoft.com/office/drawing/2014/main" id="{89171F40-3D9D-42CB-9439-B452047BDC98}"/>
              </a:ext>
            </a:extLst>
          </p:cNvPr>
          <p:cNvSpPr txBox="1"/>
          <p:nvPr/>
        </p:nvSpPr>
        <p:spPr>
          <a:xfrm>
            <a:off x="5264429" y="613255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6" name="TextBox 83">
            <a:extLst>
              <a:ext uri="{FF2B5EF4-FFF2-40B4-BE49-F238E27FC236}">
                <a16:creationId xmlns:a16="http://schemas.microsoft.com/office/drawing/2014/main" id="{163A3C12-3E79-4C77-81FD-DA56DAE7A5CD}"/>
              </a:ext>
            </a:extLst>
          </p:cNvPr>
          <p:cNvSpPr txBox="1"/>
          <p:nvPr/>
        </p:nvSpPr>
        <p:spPr>
          <a:xfrm>
            <a:off x="4655563" y="2379344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7" name="TextBox 84">
            <a:extLst>
              <a:ext uri="{FF2B5EF4-FFF2-40B4-BE49-F238E27FC236}">
                <a16:creationId xmlns:a16="http://schemas.microsoft.com/office/drawing/2014/main" id="{0C6C8DA3-F634-414A-BA03-C24B317C751A}"/>
              </a:ext>
            </a:extLst>
          </p:cNvPr>
          <p:cNvSpPr txBox="1"/>
          <p:nvPr/>
        </p:nvSpPr>
        <p:spPr>
          <a:xfrm>
            <a:off x="4630050" y="3385515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8" name="TextBox 85">
            <a:extLst>
              <a:ext uri="{FF2B5EF4-FFF2-40B4-BE49-F238E27FC236}">
                <a16:creationId xmlns:a16="http://schemas.microsoft.com/office/drawing/2014/main" id="{FEBBFE17-5723-4EB2-8794-21D3EF76F8FA}"/>
              </a:ext>
            </a:extLst>
          </p:cNvPr>
          <p:cNvSpPr txBox="1"/>
          <p:nvPr/>
        </p:nvSpPr>
        <p:spPr>
          <a:xfrm>
            <a:off x="6620501" y="3114329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9" name="TextBox 86">
            <a:extLst>
              <a:ext uri="{FF2B5EF4-FFF2-40B4-BE49-F238E27FC236}">
                <a16:creationId xmlns:a16="http://schemas.microsoft.com/office/drawing/2014/main" id="{1CF18D27-F309-42CE-A8E2-D006843A281A}"/>
              </a:ext>
            </a:extLst>
          </p:cNvPr>
          <p:cNvSpPr txBox="1"/>
          <p:nvPr/>
        </p:nvSpPr>
        <p:spPr>
          <a:xfrm>
            <a:off x="8240786" y="2618809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20" name="TextBox 87">
            <a:extLst>
              <a:ext uri="{FF2B5EF4-FFF2-40B4-BE49-F238E27FC236}">
                <a16:creationId xmlns:a16="http://schemas.microsoft.com/office/drawing/2014/main" id="{65E62E50-086B-4C9F-BE3B-83E6701D7CA6}"/>
              </a:ext>
            </a:extLst>
          </p:cNvPr>
          <p:cNvSpPr txBox="1"/>
          <p:nvPr/>
        </p:nvSpPr>
        <p:spPr>
          <a:xfrm>
            <a:off x="10904317" y="2870980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5F67998-63BB-436E-B65A-21BB7826BC00}"/>
              </a:ext>
            </a:extLst>
          </p:cNvPr>
          <p:cNvSpPr/>
          <p:nvPr/>
        </p:nvSpPr>
        <p:spPr>
          <a:xfrm>
            <a:off x="1320184" y="4369060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TextBox 89">
            <a:extLst>
              <a:ext uri="{FF2B5EF4-FFF2-40B4-BE49-F238E27FC236}">
                <a16:creationId xmlns:a16="http://schemas.microsoft.com/office/drawing/2014/main" id="{087A8F08-998B-46BC-A147-21D33109FBAF}"/>
              </a:ext>
            </a:extLst>
          </p:cNvPr>
          <p:cNvSpPr txBox="1"/>
          <p:nvPr/>
        </p:nvSpPr>
        <p:spPr>
          <a:xfrm>
            <a:off x="1341841" y="5403705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237347" y="147321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674670" y="1473217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27" y="453659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9049471" y="1313586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8BABD6-6163-470F-930E-D95B946AAF18}"/>
              </a:ext>
            </a:extLst>
          </p:cNvPr>
          <p:cNvGrpSpPr/>
          <p:nvPr/>
        </p:nvGrpSpPr>
        <p:grpSpPr>
          <a:xfrm>
            <a:off x="4167048" y="572466"/>
            <a:ext cx="6931228" cy="2700475"/>
            <a:chOff x="3941343" y="435454"/>
            <a:chExt cx="6931228" cy="270047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2" name="TextBox 19">
                <a:extLst>
                  <a:ext uri="{FF2B5EF4-FFF2-40B4-BE49-F238E27FC236}">
                    <a16:creationId xmlns:a16="http://schemas.microsoft.com/office/drawing/2014/main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BFAFAE2-AA4A-47FD-AF8E-4B377749A4CB}"/>
              </a:ext>
            </a:extLst>
          </p:cNvPr>
          <p:cNvSpPr/>
          <p:nvPr/>
        </p:nvSpPr>
        <p:spPr>
          <a:xfrm>
            <a:off x="1237347" y="318061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71AE965A-CA2C-4D66-A98A-1F770490EDF5}"/>
              </a:ext>
            </a:extLst>
          </p:cNvPr>
          <p:cNvSpPr txBox="1"/>
          <p:nvPr/>
        </p:nvSpPr>
        <p:spPr>
          <a:xfrm>
            <a:off x="1674669" y="3180614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5342" y="3527672"/>
            <a:ext cx="9762934" cy="28265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91A8E1-C3A1-415A-BB1E-A89F09EDB22F}"/>
              </a:ext>
            </a:extLst>
          </p:cNvPr>
          <p:cNvSpPr/>
          <p:nvPr/>
        </p:nvSpPr>
        <p:spPr>
          <a:xfrm>
            <a:off x="1567163" y="3693405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B7719E-19EF-4D06-A71E-CC89A0A3F3E5}"/>
              </a:ext>
            </a:extLst>
          </p:cNvPr>
          <p:cNvSpPr/>
          <p:nvPr/>
        </p:nvSpPr>
        <p:spPr>
          <a:xfrm>
            <a:off x="4744014" y="3693404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53FD53-14DC-4C74-8488-B1C492C179F7}"/>
              </a:ext>
            </a:extLst>
          </p:cNvPr>
          <p:cNvSpPr/>
          <p:nvPr/>
        </p:nvSpPr>
        <p:spPr>
          <a:xfrm>
            <a:off x="7920865" y="3693404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139760-6350-430F-B280-0F5C87ACBD97}"/>
              </a:ext>
            </a:extLst>
          </p:cNvPr>
          <p:cNvSpPr/>
          <p:nvPr/>
        </p:nvSpPr>
        <p:spPr>
          <a:xfrm>
            <a:off x="2939731" y="3571622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0EE59E-FDA3-4E73-9638-3C11CDAFB3CB}"/>
              </a:ext>
            </a:extLst>
          </p:cNvPr>
          <p:cNvSpPr/>
          <p:nvPr/>
        </p:nvSpPr>
        <p:spPr>
          <a:xfrm>
            <a:off x="6123610" y="356291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34B6DC-C229-4A3B-B439-C8BDF3EA2C76}"/>
              </a:ext>
            </a:extLst>
          </p:cNvPr>
          <p:cNvSpPr/>
          <p:nvPr/>
        </p:nvSpPr>
        <p:spPr>
          <a:xfrm>
            <a:off x="9187352" y="3564036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F6B340-465E-4C0A-9850-D21C326F73F2}"/>
              </a:ext>
            </a:extLst>
          </p:cNvPr>
          <p:cNvSpPr/>
          <p:nvPr/>
        </p:nvSpPr>
        <p:spPr>
          <a:xfrm>
            <a:off x="6460714" y="57451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099" y="474621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1028879" y="133811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466201" y="1338114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9985" y="342314"/>
            <a:ext cx="7037916" cy="58985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308B59E-E6C8-4432-BBCC-7F5BE2D66760}"/>
              </a:ext>
            </a:extLst>
          </p:cNvPr>
          <p:cNvSpPr/>
          <p:nvPr/>
        </p:nvSpPr>
        <p:spPr>
          <a:xfrm>
            <a:off x="5343762" y="570199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FB56F2-4427-49E0-877B-5F27501E2F0E}"/>
              </a:ext>
            </a:extLst>
          </p:cNvPr>
          <p:cNvSpPr/>
          <p:nvPr/>
        </p:nvSpPr>
        <p:spPr>
          <a:xfrm>
            <a:off x="6258460" y="570199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C8B016-FCFD-4C50-9AF7-C9FEEA9846C9}"/>
              </a:ext>
            </a:extLst>
          </p:cNvPr>
          <p:cNvSpPr/>
          <p:nvPr/>
        </p:nvSpPr>
        <p:spPr>
          <a:xfrm>
            <a:off x="7126547" y="570199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CFC6D8-FB53-46A6-AEA1-A9C0A340A7BF}"/>
              </a:ext>
            </a:extLst>
          </p:cNvPr>
          <p:cNvSpPr/>
          <p:nvPr/>
        </p:nvSpPr>
        <p:spPr>
          <a:xfrm>
            <a:off x="8017939" y="570199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781E30-CF32-4485-98BF-149A799E83B3}"/>
              </a:ext>
            </a:extLst>
          </p:cNvPr>
          <p:cNvSpPr/>
          <p:nvPr/>
        </p:nvSpPr>
        <p:spPr>
          <a:xfrm>
            <a:off x="8950524" y="570199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F97442-FF23-4135-8729-34D091A878C3}"/>
              </a:ext>
            </a:extLst>
          </p:cNvPr>
          <p:cNvSpPr/>
          <p:nvPr/>
        </p:nvSpPr>
        <p:spPr>
          <a:xfrm>
            <a:off x="9883109" y="570199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C6A7EC-BBC0-44EB-8AC2-E6BED123C2E4}"/>
              </a:ext>
            </a:extLst>
          </p:cNvPr>
          <p:cNvSpPr/>
          <p:nvPr/>
        </p:nvSpPr>
        <p:spPr>
          <a:xfrm>
            <a:off x="9883109" y="1551258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F8EBF1-543F-4DB3-B0F6-859EEA6AE6FD}"/>
              </a:ext>
            </a:extLst>
          </p:cNvPr>
          <p:cNvSpPr/>
          <p:nvPr/>
        </p:nvSpPr>
        <p:spPr>
          <a:xfrm>
            <a:off x="9883109" y="2307775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B8390C-A9DD-4E48-8C15-B19213D08A94}"/>
              </a:ext>
            </a:extLst>
          </p:cNvPr>
          <p:cNvSpPr/>
          <p:nvPr/>
        </p:nvSpPr>
        <p:spPr>
          <a:xfrm>
            <a:off x="9883109" y="3164011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8FECD5-2728-4BDB-8346-8CC09AD58881}"/>
              </a:ext>
            </a:extLst>
          </p:cNvPr>
          <p:cNvSpPr/>
          <p:nvPr/>
        </p:nvSpPr>
        <p:spPr>
          <a:xfrm>
            <a:off x="9883109" y="4027597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711239C-2C7A-4D29-B559-17E7C2278AEF}"/>
              </a:ext>
            </a:extLst>
          </p:cNvPr>
          <p:cNvSpPr/>
          <p:nvPr/>
        </p:nvSpPr>
        <p:spPr>
          <a:xfrm>
            <a:off x="9584970" y="4993538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227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148</Words>
  <Application>Microsoft Office PowerPoint</Application>
  <PresentationFormat>Widescreen</PresentationFormat>
  <Paragraphs>44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微软雅黑</vt:lpstr>
      <vt:lpstr>Arial</vt:lpstr>
      <vt:lpstr>Arial-Rounded</vt:lpstr>
      <vt:lpstr>Calibri</vt:lpstr>
      <vt:lpstr>Calibri Light</vt:lpstr>
      <vt:lpstr>等线</vt:lpstr>
      <vt:lpstr>DFPOP1-W9</vt:lpstr>
      <vt:lpstr>Times New Roman</vt:lpstr>
      <vt:lpstr>自定义设计方案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31</cp:revision>
  <dcterms:created xsi:type="dcterms:W3CDTF">2021-07-24T01:07:49Z</dcterms:created>
  <dcterms:modified xsi:type="dcterms:W3CDTF">2025-04-13T00:03:56Z</dcterms:modified>
</cp:coreProperties>
</file>