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95" r:id="rId3"/>
    <p:sldId id="296" r:id="rId4"/>
    <p:sldId id="283" r:id="rId5"/>
    <p:sldId id="289" r:id="rId6"/>
    <p:sldId id="297" r:id="rId7"/>
    <p:sldId id="285" r:id="rId8"/>
    <p:sldId id="290" r:id="rId9"/>
    <p:sldId id="291" r:id="rId10"/>
    <p:sldId id="298" r:id="rId11"/>
    <p:sldId id="286" r:id="rId12"/>
    <p:sldId id="288" r:id="rId13"/>
    <p:sldId id="287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CBC3-996F-4FC8-95E4-45A632D75CF7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257E8-8D5E-4160-B222-52E9913E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2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  <p:sldLayoutId id="2147483702" r:id="rId22"/>
    <p:sldLayoutId id="214748370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1">
            <a:extLst>
              <a:ext uri="{FF2B5EF4-FFF2-40B4-BE49-F238E27FC236}">
                <a16:creationId xmlns:a16="http://schemas.microsoft.com/office/drawing/2014/main" id="{B49A44E4-414B-5EDA-ED2E-23ECF2D8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1" y="5827714"/>
            <a:ext cx="1104900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75">
                <a:solidFill>
                  <a:schemeClr val="bg1"/>
                </a:solidFill>
              </a:rPr>
              <a:t>GV thiết kế: Chu Thị Soa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LUYỆN TẬP</a:t>
            </a:r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2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TRĂM, NGHÌN</a:t>
            </a:r>
          </a:p>
        </p:txBody>
      </p:sp>
    </p:spTree>
    <p:extLst>
      <p:ext uri="{BB962C8B-B14F-4D97-AF65-F5344CB8AC3E}">
        <p14:creationId xmlns:p14="http://schemas.microsoft.com/office/powerpoint/2010/main" val="24729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1">
            <a:extLst>
              <a:ext uri="{FF2B5EF4-FFF2-40B4-BE49-F238E27FC236}">
                <a16:creationId xmlns:a16="http://schemas.microsoft.com/office/drawing/2014/main" id="{B49A44E4-414B-5EDA-ED2E-23ECF2D8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1" y="5827714"/>
            <a:ext cx="1104900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75">
                <a:solidFill>
                  <a:schemeClr val="bg1"/>
                </a:solidFill>
              </a:rPr>
              <a:t>GV thiết kế: Chu Thị Soa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KHÁM PHÁ</a:t>
            </a:r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2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11">
            <a:extLst>
              <a:ext uri="{FF2B5EF4-FFF2-40B4-BE49-F238E27FC236}">
                <a16:creationId xmlns:a16="http://schemas.microsoft.com/office/drawing/2014/main" id="{B49A44E4-414B-5EDA-ED2E-23ECF2D82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1" y="5827714"/>
            <a:ext cx="1104900" cy="3000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75">
                <a:solidFill>
                  <a:schemeClr val="bg1"/>
                </a:solidFill>
              </a:rPr>
              <a:t>GV thiết kế: Chu Thị Soa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HOẠT ĐỘNG</a:t>
            </a:r>
            <a:endParaRPr lang="en-US" sz="32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7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277</Words>
  <Application>Microsoft Office PowerPoint</Application>
  <PresentationFormat>Widescreen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98</cp:revision>
  <dcterms:created xsi:type="dcterms:W3CDTF">2021-06-02T01:34:28Z</dcterms:created>
  <dcterms:modified xsi:type="dcterms:W3CDTF">2025-04-12T15:11:16Z</dcterms:modified>
</cp:coreProperties>
</file>