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sldIdLst>
    <p:sldId id="311" r:id="rId2"/>
    <p:sldId id="312" r:id="rId3"/>
    <p:sldId id="286" r:id="rId4"/>
    <p:sldId id="308" r:id="rId5"/>
    <p:sldId id="288" r:id="rId6"/>
    <p:sldId id="287" r:id="rId7"/>
    <p:sldId id="29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D049A-E147-4254-A8BB-C056F4FD6C70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E02D1-D11C-4E0E-A395-1C20B0739E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0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0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3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9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1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5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6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5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2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9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4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8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E53B41-71B8-4BE8-8EE9-44818C7B6411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1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663" r:id="rId13"/>
    <p:sldLayoutId id="2147483664" r:id="rId14"/>
    <p:sldLayoutId id="2147483701" r:id="rId15"/>
    <p:sldLayoutId id="2147483694" r:id="rId16"/>
    <p:sldLayoutId id="2147483703" r:id="rId17"/>
    <p:sldLayoutId id="2147483691" r:id="rId18"/>
    <p:sldLayoutId id="2147483679" r:id="rId19"/>
    <p:sldLayoutId id="2147483700" r:id="rId20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04294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603315" y="1557418"/>
            <a:ext cx="11588685" cy="2841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VIẾT SỐ THÀNH TỔNG CÁC TRĂM, CHỤC, ĐƠN VỊ</a:t>
            </a:r>
          </a:p>
        </p:txBody>
      </p:sp>
    </p:spTree>
    <p:extLst>
      <p:ext uri="{BB962C8B-B14F-4D97-AF65-F5344CB8AC3E}">
        <p14:creationId xmlns:p14="http://schemas.microsoft.com/office/powerpoint/2010/main" val="16843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en-VN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en-VN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en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en-VN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en-VN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4400" dirty="0">
                <a:solidFill>
                  <a:prstClr val="black"/>
                </a:solidFill>
              </a:rPr>
              <a:t>117 =  </a:t>
            </a:r>
            <a:r>
              <a:rPr lang="en-VN" sz="4400" dirty="0">
                <a:solidFill>
                  <a:srgbClr val="FF0000"/>
                </a:solidFill>
              </a:rPr>
              <a:t>100  +  10 + 7</a:t>
            </a:r>
            <a:endParaRPr lang="en-VN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VN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</TotalTime>
  <Words>158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DFPOP1-W9</vt:lpstr>
      <vt:lpstr>Rockwell</vt:lpstr>
      <vt:lpstr>Times New Roman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227</cp:revision>
  <dcterms:created xsi:type="dcterms:W3CDTF">2021-06-02T01:34:28Z</dcterms:created>
  <dcterms:modified xsi:type="dcterms:W3CDTF">2025-04-13T04:53:54Z</dcterms:modified>
</cp:coreProperties>
</file>