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42" r:id="rId3"/>
  </p:sldMasterIdLst>
  <p:notesMasterIdLst>
    <p:notesMasterId r:id="rId20"/>
  </p:notesMasterIdLst>
  <p:sldIdLst>
    <p:sldId id="8734" r:id="rId4"/>
    <p:sldId id="8735" r:id="rId5"/>
    <p:sldId id="318" r:id="rId6"/>
    <p:sldId id="306" r:id="rId7"/>
    <p:sldId id="307" r:id="rId8"/>
    <p:sldId id="323" r:id="rId9"/>
    <p:sldId id="8731" r:id="rId10"/>
    <p:sldId id="264" r:id="rId11"/>
    <p:sldId id="256" r:id="rId12"/>
    <p:sldId id="258" r:id="rId13"/>
    <p:sldId id="259" r:id="rId14"/>
    <p:sldId id="317" r:id="rId15"/>
    <p:sldId id="261" r:id="rId16"/>
    <p:sldId id="262" r:id="rId17"/>
    <p:sldId id="309" r:id="rId18"/>
    <p:sldId id="31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CCECFB"/>
    <a:srgbClr val="82D2E9"/>
    <a:srgbClr val="FFD653"/>
    <a:srgbClr val="F15441"/>
    <a:srgbClr val="FFC000"/>
    <a:srgbClr val="F89D7E"/>
    <a:srgbClr val="FFF685"/>
    <a:srgbClr val="F06858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5089-66DD-4486-875F-7A4BB0EFB727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974F3-CB6C-4A5A-8C36-C962331E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1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7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4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6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5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8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9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2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5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7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92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35B33-5CBD-4801-BBCF-6FE7BF64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698A-FDAC-437C-8B6A-FE18699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9C080-49E6-4D14-B1D6-30CFC909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2839-8B8D-4090-BCE8-3958F9F21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6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60F8-D3D5-48B2-8C10-187C3AA9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92263-FF69-4D33-9C21-33908465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6C80-7CC8-45A6-BFE8-56632A1D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4F10-7E0F-4092-90DD-7D87748D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9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4B0CC-E0CC-44BE-98B8-69EE804D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249C-247F-4049-937A-894C8D3E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EB957-5F2D-4F2E-A4A6-E030C32A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4BA8-EC94-4E91-BC54-0F01B7355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8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0750F-BE1D-4191-B7BD-6D53DA5D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17BC-A6A0-4DE9-89E1-5E01E690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F1363-7497-4CAE-9C85-A1A2B543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7520-189D-46E4-B9FB-97A2DFD9A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17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4019C-3EB0-4994-9F1D-01F2073F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FC91B-06F2-4FDC-98C4-E4C5AD57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D8F29-EED2-439D-901D-54A88D3A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34CE-0CD9-4ACD-93F2-8588D4E0D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6FB7E-23AC-4A68-96BE-D5285538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39BC3-9135-44A7-B49D-5E15A38A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AFDD2-4EA8-4104-BDED-90E04E1C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6524-D19F-4891-95D7-641CF425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5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17D7F-62EC-4110-B778-D5B9032E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F55FF-29AA-48F3-9B70-A7144BB0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D3415-37DE-48FA-9FC4-B9D3A9A4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1D6B-626B-40EF-B022-488A83D7D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E1ABF-1652-4920-9FA9-E2AFD86F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B46A1-D49A-4372-8266-76D7EE87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58A49-1942-41E6-8306-CADC3ECD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FFE8-D656-44FD-BE29-98B5D9A8F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2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D7550-20A0-45BA-AF9E-1495D221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48201-4D2A-4F59-90D2-0FCF3889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9C93E-A56A-4354-BD88-96795F3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87AC-F3D9-4C4E-BC51-3FC4D3A0C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8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5DC8-9D58-48F0-8189-190B1D4A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9F1A-D0BB-4C6A-8BCF-89F8C297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0C33B-DC23-47AC-A8D8-A5DA837B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B810-F97F-4910-B943-156F95417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72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C31A5-BCD3-4CEE-8EDD-5A656EBF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D51D7-CA11-4E89-8657-02903ABC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9885-6A4C-4565-B548-42D5BA97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CABA-563C-4E53-AD2C-968551E4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3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8F2F5E59-19CF-4531-9238-69E065F1306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772920C1-C79A-44DC-AEF9-50B2A0A96FC3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797283D-5AE8-45C0-97BA-929B3979A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A4D751EC-A2C2-4F2F-BF53-5A7B5AEC3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BC0435FB-D562-4FE1-9F8F-3DE10066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D042A5AA-FA8E-4391-9794-AD61ABE7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34D6D18-66C9-4200-969C-A5F78ABD8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61104828-724C-4E10-B2E1-24380D2A7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8424EFDB-7579-42E7-9068-2AF9FCCBDFFD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FA0342E6-E5C6-4837-AB2F-D7935AC46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3EB3E67A-01A9-4DEF-A75F-4B9BDF8C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90770D74-9D54-41C0-91BE-847D60CB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F03056BE-8115-4364-83EF-2C6D8B68E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2752AC4F-9B0F-47C1-A7A0-617AD88B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667B51E1-BE31-4AEB-A708-7C02BF8278D1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A526B6A5-14E4-415A-8484-C8B023487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845596E1-48CF-4830-BF42-E1D50423C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D3A5E255-8C5B-4C58-9CDD-FE904AEF1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FFEC32C4-CC90-400D-9F01-1EF7A55DC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6A5CE802-59AD-4231-829A-967A1D857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C0E67DD4-0EAB-42C4-92EE-5D87CF95D794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44E69A55-8FEA-4640-ABC3-4E68A8FEB310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87228B7-28A2-4BF2-9C4B-74A60008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B299E580-8F59-4DE1-9311-1458EC9B65F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D7608619-01B2-475E-B9A5-2403AFCE7622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E7A19C74-7BFB-44C0-A081-36AF679F9FC3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FECE21F9-0A6A-439E-9F38-DF603D0430E0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3516DF9F-21A3-452C-8ACD-0FFE534A6B3A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7538FAF9-2C1B-4224-895E-A6CC7DC97D3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C9381222-B548-4DAE-9983-135ED32AD468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4D66E63B-BCA2-49B9-A6CD-3F3D83B129C8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10837658-C74D-4570-940D-F63EA37FBE08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D3CDCFE9-1F66-447F-A3AC-14849A7FBAD0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909B3877-5803-46DE-BD60-DC8C413BF677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9D918A7A-AFEC-40B7-B53D-0F3C30A3528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87EE0ECA-E014-4462-B9D2-FEBD1DB95F5A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8CE14380-C02D-4F34-BFA1-6CEAF0A9542A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CB4708C7-B355-46EC-97A6-25747A8F431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6103C6C2-2E9C-46A5-B15A-BF6DB8887434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A54749A-A161-4CF5-9AEF-642B3C9D53B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9C1742AB-84DA-42F3-B28C-E987057D89A9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90BD8584-F0AD-4933-8A0E-754B2AA34A4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A68B8A8C-A4F1-4B37-AF88-4162991D685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92FDA2D5-6864-4E0D-AC7D-829AB764C08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718DD50E-90A0-4537-8EE0-F11DAD41921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07CBA79C-B611-4BFD-9441-C8A298B9ADBD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06CD05B5-FC29-4D8E-A757-3F1263AA9E1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F5115E36-98D4-46DF-844A-38F9C01EFD6F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9832EF73-C86D-4798-B237-1E0238D292F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405820CB-1A65-463B-A729-ECB44F4292F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75B97359-91DB-421A-86CA-D857089E3BA1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419F0929-599E-4106-A3EF-3F739D4EAC9D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4858F384-2DAA-4591-A486-A85D707D0C27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FA0F0E4C-0008-48F5-87E7-5FC88AC125A1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AD725558-0C19-4278-9B1A-2D363FFBFF4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96E33160-D4FF-430E-9AF2-FA5080880827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1209C1AA-F5FE-4CE2-8F6B-B07615C6545F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29123151-D4C4-4C1F-BF3C-84485EFC75C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B549F21-0244-4B59-AF50-FD5D39B5B475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FEA6E8A9-A197-4872-A7C6-54F077E85EA7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2C7C407-E0E8-4AAF-B217-662F0543BF7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DBEEB4C6-76B0-4EA8-994D-4747489B3514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B89547CC-459B-4C9D-AD9D-1FA3E430284B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23D8AF06-777C-4998-8A3D-FA78393EDF75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D70443E3-F0C2-4730-BDA6-3ED400891E4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589C0A99-7E26-4B5B-9CDD-88D370CB1D4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AE66F8CE-DDAB-4D1B-BDD9-773B0A43A77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5BED2997-827C-4044-9444-1ADB33E5D8D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3F4C6683-367E-42B7-A3D0-F4316B25BEF1}"/>
              </a:ext>
            </a:extLst>
          </p:cNvPr>
          <p:cNvSpPr>
            <a:spLocks noChangeArrowheads="1"/>
          </p:cNvSpPr>
          <p:nvPr userDrawn="1"/>
        </p:nvSpPr>
        <p:spPr bwMode="auto"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5D9FF205-6E68-4E89-864A-AB0B874ACBFC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ABADE960-E375-4592-B172-5CD5F1B69173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id="{DC2FB4FC-69FF-4C71-B3A3-01BBA7046A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id="{D67A9A8A-2AA2-4562-B629-4A6DF03B8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id="{D84F1F67-75CB-4960-A71A-8A01B422C7C4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id="{33FB102B-4338-4293-8E70-50188D4BFA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id="{A6343362-06A7-447D-9C2A-26D94ED44C61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id="{396769C3-D224-4281-8E47-D871443CB57B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id="{7AAD2553-939C-4018-B162-C1B7FC8CE96D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id="{AE88C9C1-6573-4180-9F4A-7BC090C94C23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id="{2C1132AB-86BB-491A-83E6-B9F6B207DFFB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id="{8F043445-1935-438A-B3AD-4BBBB47AD952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id="{671AB79B-B240-43F8-A9AF-6E7E13C10893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id="{2AC167D6-C23A-4492-8F4B-DE8017BA4740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id="{36C18857-C1CC-4B87-92BB-082E73A02993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id="{75936519-DE4A-41EA-8BF5-22683C2EA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id="{E40F2752-CFC1-4CF8-9BB7-D64FC522F4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id="{C44EB21F-70A7-420A-BE80-55EB30F1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id="{688308B0-59DE-41D4-A5D2-725FA718FE04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id="{7EAEB9B6-10C8-4DA4-916E-8763E9BEAEF7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id="{3D0628E2-552E-4271-AAAC-CC26E2322821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id="{A4394C0C-5DF7-4BAF-8FA9-D64CFC8FB4B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id="{099C881C-B200-40E6-AD1B-BD286023AA9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id="{F0DD3421-4FD4-44D2-9DEA-59B205D58526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id="{6CAE0E37-8F16-4373-8E8E-BA1C85C6053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id="{387F5717-609B-4EBF-9EF9-DAA68A737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14123477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14123477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id="{CB1DBD8C-530A-4B00-8F10-1D08E68454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id="{7B91EAEC-DB96-4D92-B3AE-175C07F57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9286521 w 2437"/>
                  <a:gd name="T1" fmla="*/ 9286523 h 2211"/>
                  <a:gd name="T2" fmla="*/ 9286521 w 2437"/>
                  <a:gd name="T3" fmla="*/ 2147483646 h 2211"/>
                  <a:gd name="T4" fmla="*/ 9286521 w 2437"/>
                  <a:gd name="T5" fmla="*/ 2147483646 h 2211"/>
                  <a:gd name="T6" fmla="*/ 9286521 w 2437"/>
                  <a:gd name="T7" fmla="*/ 2147483646 h 2211"/>
                  <a:gd name="T8" fmla="*/ 2147483646 w 2437"/>
                  <a:gd name="T9" fmla="*/ 2147483646 h 2211"/>
                  <a:gd name="T10" fmla="*/ 9286521 w 2437"/>
                  <a:gd name="T11" fmla="*/ 9286523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id="{6D0CE9FA-8CE1-446E-A18D-432C74AFF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9286508 w 1656"/>
                  <a:gd name="T1" fmla="*/ 9286422 h 1431"/>
                  <a:gd name="T2" fmla="*/ 9286508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9286422 h 1431"/>
                  <a:gd name="T8" fmla="*/ 9286508 w 1656"/>
                  <a:gd name="T9" fmla="*/ 9286422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id="{E13DA985-6E9D-4DCA-8E5F-C3D942A17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494528927 w 1669"/>
                  <a:gd name="T1" fmla="*/ 251900261 h 1457"/>
                  <a:gd name="T2" fmla="*/ 373302373 w 1669"/>
                  <a:gd name="T3" fmla="*/ 1493005811 h 1457"/>
                  <a:gd name="T4" fmla="*/ 2147483646 w 1669"/>
                  <a:gd name="T5" fmla="*/ 1857015143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746607786 w 1669"/>
                  <a:gd name="T15" fmla="*/ 2147483646 h 1457"/>
                  <a:gd name="T16" fmla="*/ 1119742082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1978236478 h 1457"/>
                  <a:gd name="T60" fmla="*/ 2147483646 w 1669"/>
                  <a:gd name="T61" fmla="*/ 1119713100 h 1457"/>
                  <a:gd name="T62" fmla="*/ 2147483646 w 1669"/>
                  <a:gd name="T63" fmla="*/ 1978236478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1978236478 h 1457"/>
                  <a:gd name="T74" fmla="*/ 2147483646 w 1669"/>
                  <a:gd name="T75" fmla="*/ 1735622692 h 1457"/>
                  <a:gd name="T76" fmla="*/ 2147483646 w 1669"/>
                  <a:gd name="T77" fmla="*/ 998488669 h 1457"/>
                  <a:gd name="T78" fmla="*/ 2147483646 w 1669"/>
                  <a:gd name="T79" fmla="*/ 373292712 h 1457"/>
                  <a:gd name="T80" fmla="*/ 2147483646 w 1669"/>
                  <a:gd name="T81" fmla="*/ 9286420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id="{3AF59BA5-4EB8-40A7-AB73-136A2D252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1493042341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1978287017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1493042341 h 1536"/>
                  <a:gd name="T40" fmla="*/ 2147483646 w 1814"/>
                  <a:gd name="T41" fmla="*/ 998514098 h 1536"/>
                  <a:gd name="T42" fmla="*/ 494527144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989225349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1493042341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1493042341 h 1536"/>
                  <a:gd name="T82" fmla="*/ 2147483646 w 1814"/>
                  <a:gd name="T83" fmla="*/ 503982815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id="{726988FA-1CAE-4D17-BD58-C4343EE58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9286522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9286522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id="{84B85B23-D8F2-43F9-B3BA-C1D3D34CA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148374173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id="{0E0E5E66-8051-4F9E-AEC4-637227304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9286447 h 1219"/>
                  <a:gd name="T2" fmla="*/ 0 w 1377"/>
                  <a:gd name="T3" fmla="*/ 1493020607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1604980452 w 1377"/>
                  <a:gd name="T11" fmla="*/ 9286447 h 1219"/>
                  <a:gd name="T12" fmla="*/ 0 w 1377"/>
                  <a:gd name="T13" fmla="*/ 9286447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id="{823CEBF4-1DD7-40D4-81DD-38268739E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802490226 w 1377"/>
                  <a:gd name="T1" fmla="*/ 9286530 h 1259"/>
                  <a:gd name="T2" fmla="*/ 494527700 w 1377"/>
                  <a:gd name="T3" fmla="*/ 382586621 h 1259"/>
                  <a:gd name="T4" fmla="*/ 494527700 w 1377"/>
                  <a:gd name="T5" fmla="*/ 149303239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1483754161 w 1377"/>
                  <a:gd name="T13" fmla="*/ 382586621 h 1259"/>
                  <a:gd name="T14" fmla="*/ 802490226 w 1377"/>
                  <a:gd name="T15" fmla="*/ 9286530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id="{E2691939-BC7C-41AA-BACD-A9E7C7057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494522968 w 993"/>
                  <a:gd name="T1" fmla="*/ 9286621 h 888"/>
                  <a:gd name="T2" fmla="*/ 494522968 w 993"/>
                  <a:gd name="T3" fmla="*/ 1119744061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989210916 w 993"/>
                  <a:gd name="T11" fmla="*/ 9286621 h 888"/>
                  <a:gd name="T12" fmla="*/ 494522968 w 993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id="{CC43E3D7-985D-44A4-9335-C4DC75355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681244631 w 994"/>
                  <a:gd name="T1" fmla="*/ 9286526 h 911"/>
                  <a:gd name="T2" fmla="*/ 9286401 w 994"/>
                  <a:gd name="T3" fmla="*/ 466666001 h 911"/>
                  <a:gd name="T4" fmla="*/ 9286401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998484554 w 994"/>
                  <a:gd name="T15" fmla="*/ 466666001 h 911"/>
                  <a:gd name="T16" fmla="*/ 681244631 w 994"/>
                  <a:gd name="T17" fmla="*/ 928652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id="{3BD1A230-B118-480F-9BA3-369671403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1119705416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id="{68179166-CEE8-441B-B52C-91260899A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615916094 w 993"/>
                  <a:gd name="T1" fmla="*/ 9286417 h 875"/>
                  <a:gd name="T2" fmla="*/ 615916094 w 993"/>
                  <a:gd name="T3" fmla="*/ 989201594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1110436022 w 993"/>
                  <a:gd name="T11" fmla="*/ 9286417 h 875"/>
                  <a:gd name="T12" fmla="*/ 615916094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id="{4CB3D959-3A5A-46DA-8457-67843ED7B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811751894 w 994"/>
                  <a:gd name="T1" fmla="*/ 9286616 h 914"/>
                  <a:gd name="T2" fmla="*/ 503969487 w 994"/>
                  <a:gd name="T3" fmla="*/ 373305652 h 914"/>
                  <a:gd name="T4" fmla="*/ 503969487 w 994"/>
                  <a:gd name="T5" fmla="*/ 867834914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1119705416 w 994"/>
                  <a:gd name="T15" fmla="*/ 373305652 h 914"/>
                  <a:gd name="T16" fmla="*/ 811751894 w 994"/>
                  <a:gd name="T17" fmla="*/ 928661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id="{FCC0D93D-8144-4A2C-B441-6C84FC69E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9286401 w 994"/>
                  <a:gd name="T1" fmla="*/ 9286621 h 888"/>
                  <a:gd name="T2" fmla="*/ 9286401 w 994"/>
                  <a:gd name="T3" fmla="*/ 1119744061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998484554 w 994"/>
                  <a:gd name="T11" fmla="*/ 9286621 h 888"/>
                  <a:gd name="T12" fmla="*/ 9286401 w 994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id="{BB92CEE1-D621-42A3-A12F-F57055B0B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494533296 w 1047"/>
                  <a:gd name="T1" fmla="*/ 0 h 888"/>
                  <a:gd name="T2" fmla="*/ 494533296 w 1047"/>
                  <a:gd name="T3" fmla="*/ 1110460535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1614449494 w 1047"/>
                  <a:gd name="T11" fmla="*/ 0 h 888"/>
                  <a:gd name="T12" fmla="*/ 49453329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id="{FB31B67D-E5C5-4802-B8BE-C07BC5D20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746582272 w 994"/>
                  <a:gd name="T1" fmla="*/ 9286526 h 911"/>
                  <a:gd name="T2" fmla="*/ 503969487 w 994"/>
                  <a:gd name="T3" fmla="*/ 466666001 h 911"/>
                  <a:gd name="T4" fmla="*/ 503969487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998484554 w 994"/>
                  <a:gd name="T15" fmla="*/ 466666001 h 911"/>
                  <a:gd name="T16" fmla="*/ 746582272 w 994"/>
                  <a:gd name="T17" fmla="*/ 928652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id="{FBE29B37-92A9-498C-81DD-BA2E551E3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9286417 h 875"/>
                  <a:gd name="T2" fmla="*/ 494522968 w 993"/>
                  <a:gd name="T3" fmla="*/ 998488012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989210916 w 993"/>
                  <a:gd name="T11" fmla="*/ 9286417 h 875"/>
                  <a:gd name="T12" fmla="*/ 0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id="{B97FDBF0-591F-4575-85C9-197C2B252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989198153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id="{10A3EB26-4D09-40C2-A83B-BC5FA713D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811952043 w 1047"/>
                  <a:gd name="T1" fmla="*/ 0 h 914"/>
                  <a:gd name="T2" fmla="*/ 503987943 w 1047"/>
                  <a:gd name="T3" fmla="*/ 373305652 h 914"/>
                  <a:gd name="T4" fmla="*/ 503987943 w 1047"/>
                  <a:gd name="T5" fmla="*/ 867834914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1493051549 w 1047"/>
                  <a:gd name="T15" fmla="*/ 373305652 h 914"/>
                  <a:gd name="T16" fmla="*/ 811952043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id="{AE46CBD6-48C9-44DC-9A01-DBB51C0E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615916094 w 993"/>
                  <a:gd name="T1" fmla="*/ 9286621 h 888"/>
                  <a:gd name="T2" fmla="*/ 615916094 w 993"/>
                  <a:gd name="T3" fmla="*/ 1119744061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1110436022 w 993"/>
                  <a:gd name="T11" fmla="*/ 9286621 h 888"/>
                  <a:gd name="T12" fmla="*/ 615916094 w 993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id="{7646A59F-A68C-4FFD-B38A-901D58C4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9286401 w 994"/>
                  <a:gd name="T1" fmla="*/ 0 h 887"/>
                  <a:gd name="T2" fmla="*/ 9286401 w 994"/>
                  <a:gd name="T3" fmla="*/ 1110409131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998484554 w 994"/>
                  <a:gd name="T11" fmla="*/ 0 h 887"/>
                  <a:gd name="T12" fmla="*/ 9286401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id="{2CE48A30-CBEC-4359-9D36-DC76441EC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382577510 w 994"/>
                  <a:gd name="T1" fmla="*/ 0 h 911"/>
                  <a:gd name="T2" fmla="*/ 9286401 w 994"/>
                  <a:gd name="T3" fmla="*/ 466666001 h 911"/>
                  <a:gd name="T4" fmla="*/ 9286401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1119705416 w 994"/>
                  <a:gd name="T15" fmla="*/ 466666001 h 911"/>
                  <a:gd name="T16" fmla="*/ 382577510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id="{6D2AF533-BC6F-49D5-911A-95DC236E2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494522968 w 993"/>
                  <a:gd name="T1" fmla="*/ 9286417 h 875"/>
                  <a:gd name="T2" fmla="*/ 494522968 w 993"/>
                  <a:gd name="T3" fmla="*/ 998488012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989210916 w 993"/>
                  <a:gd name="T11" fmla="*/ 9286417 h 875"/>
                  <a:gd name="T12" fmla="*/ 494522968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id="{0CCC7E4F-5A36-4831-B661-005536151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1119705416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id="{EC763625-0406-48E3-A02C-AE10AA4B6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494522968 w 993"/>
                  <a:gd name="T1" fmla="*/ 9286656 h 928"/>
                  <a:gd name="T2" fmla="*/ 0 w 993"/>
                  <a:gd name="T3" fmla="*/ 382595487 h 928"/>
                  <a:gd name="T4" fmla="*/ 0 w 993"/>
                  <a:gd name="T5" fmla="*/ 877131978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989210916 w 993"/>
                  <a:gd name="T13" fmla="*/ 382595487 h 928"/>
                  <a:gd name="T14" fmla="*/ 494522968 w 993"/>
                  <a:gd name="T15" fmla="*/ 928665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id="{682112F9-BD41-43E5-9FDA-587B74327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746605912 w 1377"/>
                  <a:gd name="T1" fmla="*/ 9286419 h 1242"/>
                  <a:gd name="T2" fmla="*/ 0 w 1377"/>
                  <a:gd name="T3" fmla="*/ 382579035 h 1242"/>
                  <a:gd name="T4" fmla="*/ 0 w 1377"/>
                  <a:gd name="T5" fmla="*/ 1371784104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1483754161 w 1377"/>
                  <a:gd name="T15" fmla="*/ 382579035 h 1242"/>
                  <a:gd name="T16" fmla="*/ 746605912 w 1377"/>
                  <a:gd name="T17" fmla="*/ 9286419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id="{F54B4496-2E52-44B9-A399-E6403059E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494527700 w 1377"/>
                  <a:gd name="T1" fmla="*/ 0 h 1258"/>
                  <a:gd name="T2" fmla="*/ 494527700 w 1377"/>
                  <a:gd name="T3" fmla="*/ 161444492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1604980452 w 1377"/>
                  <a:gd name="T13" fmla="*/ 0 h 1258"/>
                  <a:gd name="T14" fmla="*/ 494527700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id="{5BA2CB88-8FD7-4931-A072-DF9BFED1E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1250403961 w 1430"/>
                  <a:gd name="T1" fmla="*/ 9286445 h 1245"/>
                  <a:gd name="T2" fmla="*/ 494523720 w 1430"/>
                  <a:gd name="T3" fmla="*/ 373297741 h 1245"/>
                  <a:gd name="T4" fmla="*/ 494523720 w 1430"/>
                  <a:gd name="T5" fmla="*/ 136234029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099653132 w 1430"/>
                  <a:gd name="T13" fmla="*/ 373297741 h 1245"/>
                  <a:gd name="T14" fmla="*/ 1250403961 w 1430"/>
                  <a:gd name="T15" fmla="*/ 9286445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id="{92E52F59-8EFC-4169-A928-DDBD2B3A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811944794 w 1377"/>
                  <a:gd name="T1" fmla="*/ 9286445 h 1245"/>
                  <a:gd name="T2" fmla="*/ 494527700 w 1377"/>
                  <a:gd name="T3" fmla="*/ 373297741 h 1245"/>
                  <a:gd name="T4" fmla="*/ 494527700 w 1377"/>
                  <a:gd name="T5" fmla="*/ 1483733402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1483754161 w 1377"/>
                  <a:gd name="T15" fmla="*/ 373297741 h 1245"/>
                  <a:gd name="T16" fmla="*/ 811944794 w 1377"/>
                  <a:gd name="T17" fmla="*/ 9286445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id="{1E5BB872-DFA1-4AEC-B546-A8367252073A}"/>
                  </a:ext>
                </a:extLst>
              </p:cNvPr>
              <p:cNvSpPr/>
              <p:nvPr/>
            </p:nvSpPr>
            <p:spPr>
              <a:xfrm>
                <a:off x="5819036" y="4746787"/>
                <a:ext cx="112022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id="{1D3DEB52-B38D-41DB-8CF6-C19AE82619D8}"/>
                  </a:ext>
                </a:extLst>
              </p:cNvPr>
              <p:cNvSpPr/>
              <p:nvPr/>
            </p:nvSpPr>
            <p:spPr>
              <a:xfrm>
                <a:off x="5980509" y="4746787"/>
                <a:ext cx="112022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id="{296FF28B-ACD9-4683-B390-46C1507CB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9286517 w 18305"/>
                  <a:gd name="T3" fmla="*/ 2147483646 h 3310"/>
                  <a:gd name="T4" fmla="*/ 9286517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id="{238B6357-5D32-48EE-86F9-D41ADB72D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9286517 w 18305"/>
                  <a:gd name="T1" fmla="*/ 9286508 h 1656"/>
                  <a:gd name="T2" fmla="*/ 9286517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9286517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id="{432C8CC5-484C-43C1-A77A-C562991FA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9286524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9286524 h 5507"/>
                  <a:gd name="T16" fmla="*/ 2147483646 w 20290"/>
                  <a:gd name="T17" fmla="*/ 9286524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id="{628398C6-62E5-4DA2-BDC8-B1C03C97F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9286524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9286524 h 5507"/>
                  <a:gd name="T24" fmla="*/ 2147483646 w 20290"/>
                  <a:gd name="T25" fmla="*/ 9286524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id="{2A6706F1-8946-4687-8A16-B32563FA6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9286517 w 18305"/>
                  <a:gd name="T3" fmla="*/ 2147483646 h 3310"/>
                  <a:gd name="T4" fmla="*/ 9286517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id="{C8388293-189F-40E4-9CC5-1F6E0466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9286517 w 18305"/>
                  <a:gd name="T1" fmla="*/ 9286508 h 1656"/>
                  <a:gd name="T2" fmla="*/ 9286517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9286517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id="{6B3A3DF3-B119-4B88-9531-9F257641ABC1}"/>
                  </a:ext>
                </a:extLst>
              </p:cNvPr>
              <p:cNvSpPr/>
              <p:nvPr/>
            </p:nvSpPr>
            <p:spPr>
              <a:xfrm>
                <a:off x="5879588" y="4441485"/>
                <a:ext cx="1120222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id="{B0D37F9B-C700-4C1D-930C-E95C1EFE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9286524 w 20291"/>
                  <a:gd name="T1" fmla="*/ 9286508 h 5520"/>
                  <a:gd name="T2" fmla="*/ 9286524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9286524 w 20291"/>
                  <a:gd name="T13" fmla="*/ 2147483646 h 5520"/>
                  <a:gd name="T14" fmla="*/ 9286524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9286508 h 5520"/>
                  <a:gd name="T24" fmla="*/ 9286524 w 20291"/>
                  <a:gd name="T25" fmla="*/ 9286508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id="{8D924AC6-381A-4478-809B-161E3802E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id="{F2E8C67E-D5B5-45E9-8538-D31F6CC9F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9286508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0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id="{50061182-2AFC-4C91-82F2-7933EF6A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id="{04685E51-6CF5-457A-AD9A-F449A2D5B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9286547 w 1166"/>
                  <a:gd name="T3" fmla="*/ 821237898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326537033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id="{4478A3A4-0838-4156-AAE2-38FA7337E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494524516 w 4130"/>
                  <a:gd name="T5" fmla="*/ 2147483646 h 2753"/>
                  <a:gd name="T6" fmla="*/ 49452451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id="{8A4B85CA-966A-4278-B98C-0A22178FE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1483735059 w 3905"/>
                  <a:gd name="T1" fmla="*/ 9286541 h 1814"/>
                  <a:gd name="T2" fmla="*/ 494523378 w 3905"/>
                  <a:gd name="T3" fmla="*/ 2147483646 h 1814"/>
                  <a:gd name="T4" fmla="*/ 494523378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1483735059 w 3905"/>
                  <a:gd name="T19" fmla="*/ 9286541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id="{15032A92-3D84-4599-BACF-EA9EB33F2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id="{640A6422-2738-4CD1-973D-D35081466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9286531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id="{363FC32B-6A30-484E-8BED-D24B3A94A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id="{E86E911A-BC24-4F35-9FAE-75A007EC5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494524837 h 2926"/>
                  <a:gd name="T4" fmla="*/ 2147483646 w 4355"/>
                  <a:gd name="T5" fmla="*/ 2147483646 h 2926"/>
                  <a:gd name="T6" fmla="*/ 494525593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id="{C26FFB8E-3C25-43F1-B27F-79FCD1FCB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494525812 h 1933"/>
                  <a:gd name="T4" fmla="*/ 989217052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id="{0383C98D-22EB-4934-92C9-F09B6430A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494524297 w 4408"/>
                  <a:gd name="T3" fmla="*/ 1614442793 h 1458"/>
                  <a:gd name="T4" fmla="*/ 1978262225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139967831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id="{DFAEC2A8-6866-4B75-8003-1EC76E58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9286448 h 1445"/>
                  <a:gd name="T2" fmla="*/ 615920261 w 4421"/>
                  <a:gd name="T3" fmla="*/ 2108933982 h 1445"/>
                  <a:gd name="T4" fmla="*/ 2099670231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9286448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id="{5F48E7EE-F948-406B-AD39-D938A8100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951909877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1940962854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id="{EBFF472B-9862-40C9-962C-A716912A4642}"/>
                  </a:ext>
                </a:extLst>
              </p:cNvPr>
              <p:cNvSpPr/>
              <p:nvPr/>
            </p:nvSpPr>
            <p:spPr>
              <a:xfrm>
                <a:off x="6179829" y="3608840"/>
                <a:ext cx="527311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id="{EFFB80EA-16AC-444E-A6B4-D41CA1B718C2}"/>
                  </a:ext>
                </a:extLst>
              </p:cNvPr>
              <p:cNvSpPr/>
              <p:nvPr/>
            </p:nvSpPr>
            <p:spPr>
              <a:xfrm>
                <a:off x="6240382" y="3659304"/>
                <a:ext cx="20941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id="{794F5EFE-C35B-4D35-9E56-BE4A0AFBB568}"/>
                  </a:ext>
                </a:extLst>
              </p:cNvPr>
              <p:cNvSpPr/>
              <p:nvPr/>
            </p:nvSpPr>
            <p:spPr>
              <a:xfrm>
                <a:off x="6189921" y="3719860"/>
                <a:ext cx="517219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id="{1A4C71B8-DF4A-460F-BA1A-0E5F44BC1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929041 h 4903"/>
                <a:gd name="T2" fmla="*/ 2147483646 w 6588"/>
                <a:gd name="T3" fmla="*/ 2147483646 h 4903"/>
                <a:gd name="T4" fmla="*/ 375995948 w 6588"/>
                <a:gd name="T5" fmla="*/ 2147483646 h 4903"/>
                <a:gd name="T6" fmla="*/ 25035429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1439808558 h 4903"/>
                <a:gd name="T16" fmla="*/ 2147483646 w 6588"/>
                <a:gd name="T17" fmla="*/ 929041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id="{BF333E0A-8082-4839-8A30-6732EB69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929039 h 16500"/>
                <a:gd name="T2" fmla="*/ 2147483646 w 20032"/>
                <a:gd name="T3" fmla="*/ 498851855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929039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6854188 h 16500"/>
                <a:gd name="T28" fmla="*/ 2147483646 w 20032"/>
                <a:gd name="T29" fmla="*/ 929039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id="{180BBD40-52D3-48B4-9A88-912FDD4CE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929039 h 16500"/>
                <a:gd name="T2" fmla="*/ 2147483646 w 20032"/>
                <a:gd name="T3" fmla="*/ 498851855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929039 w 20032"/>
                <a:gd name="T9" fmla="*/ 2147483646 h 16500"/>
                <a:gd name="T10" fmla="*/ 1033089865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6854188 h 16500"/>
                <a:gd name="T32" fmla="*/ 2147483646 w 20032"/>
                <a:gd name="T33" fmla="*/ 929039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id="{E3B4206C-F771-4CEF-ADAE-A88AC0E6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929038 w 14016"/>
                <a:gd name="T7" fmla="*/ 2147483646 h 10789"/>
                <a:gd name="T8" fmla="*/ 1315083728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168921838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id="{73CE0D58-CE6F-46BE-B8AD-3234E4CA7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1049837502 h 10487"/>
                <a:gd name="T4" fmla="*/ 2147483646 w 14016"/>
                <a:gd name="T5" fmla="*/ 2147483646 h 10487"/>
                <a:gd name="T6" fmla="*/ 1720862880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1300191237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id="{2BDFB07E-061C-4BF8-B7C7-075F0C79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406710319 h 9814"/>
                <a:gd name="T6" fmla="*/ 2147483646 w 5748"/>
                <a:gd name="T7" fmla="*/ 2147483646 h 9814"/>
                <a:gd name="T8" fmla="*/ 929036 w 5748"/>
                <a:gd name="T9" fmla="*/ 2147483646 h 9814"/>
                <a:gd name="T10" fmla="*/ 929036 w 5748"/>
                <a:gd name="T11" fmla="*/ 2147483646 h 9814"/>
                <a:gd name="T12" fmla="*/ 1564500147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id="{B8251A90-5CF8-4799-BEC8-63A60B1FC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532351104 h 16292"/>
                <a:gd name="T4" fmla="*/ 1720873726 w 14151"/>
                <a:gd name="T5" fmla="*/ 2147483646 h 16292"/>
                <a:gd name="T6" fmla="*/ 929040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1314156109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id="{6272E56F-B7C8-459A-8C1B-672EE9B4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929039 h 14823"/>
                <a:gd name="T2" fmla="*/ 375993419 w 5446"/>
                <a:gd name="T3" fmla="*/ 2147483646 h 14823"/>
                <a:gd name="T4" fmla="*/ 657060634 w 5446"/>
                <a:gd name="T5" fmla="*/ 2147483646 h 14823"/>
                <a:gd name="T6" fmla="*/ 782700811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929039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id="{890D8861-09A3-411A-B04F-61CB1D00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1564515497 w 16133"/>
                <a:gd name="T1" fmla="*/ 929039 h 11630"/>
                <a:gd name="T2" fmla="*/ 281997734 w 16133"/>
                <a:gd name="T3" fmla="*/ 2147483646 h 11630"/>
                <a:gd name="T4" fmla="*/ 657065022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1439799718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1564515497 w 16133"/>
                <a:gd name="T23" fmla="*/ 929039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id="{07AF47BE-2697-4A7F-B9A2-2F54B2372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929040 w 4606"/>
                <a:gd name="T3" fmla="*/ 250354740 h 8148"/>
                <a:gd name="T4" fmla="*/ 375997642 w 4606"/>
                <a:gd name="T5" fmla="*/ 2147483646 h 8148"/>
                <a:gd name="T6" fmla="*/ 375997642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id="{BA7C8EC8-EB28-4AB7-8BDD-7FC49EF34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1014155 h 4389"/>
                <a:gd name="T2" fmla="*/ 2147483646 w 6420"/>
                <a:gd name="T3" fmla="*/ 2088796882 h 4389"/>
                <a:gd name="T4" fmla="*/ 724298209 w 6420"/>
                <a:gd name="T5" fmla="*/ 2088796882 h 4389"/>
                <a:gd name="T6" fmla="*/ 482261157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1819160741 h 4389"/>
                <a:gd name="T16" fmla="*/ 2147483646 w 6420"/>
                <a:gd name="T17" fmla="*/ 1014155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id="{F6EC35EC-BC43-482F-AFA2-0C34B7E5C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929040 h 14732"/>
                <a:gd name="T2" fmla="*/ 2147483646 w 21712"/>
                <a:gd name="T3" fmla="*/ 291317351 h 14732"/>
                <a:gd name="T4" fmla="*/ 2147483646 w 21712"/>
                <a:gd name="T5" fmla="*/ 1605479627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065221884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416959256 h 14732"/>
                <a:gd name="T28" fmla="*/ 2147483646 w 21712"/>
                <a:gd name="T29" fmla="*/ 929040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id="{43C01D22-1E09-487E-9310-7693F7D50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1438875683 w 6319"/>
                <a:gd name="T3" fmla="*/ 250353690 h 8806"/>
                <a:gd name="T4" fmla="*/ 781809219 w 6319"/>
                <a:gd name="T5" fmla="*/ 2147483646 h 8806"/>
                <a:gd name="T6" fmla="*/ 125641885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907451104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375995070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id="{774F62BC-0843-46F2-9804-E7C6CE0D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781772994 w 7294"/>
                <a:gd name="T3" fmla="*/ 837630950 h 17402"/>
                <a:gd name="T4" fmla="*/ 375065471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1463053061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id="{27E88B93-9B3B-42FE-BC3B-950AD4AAE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1720870549 w 4774"/>
                <a:gd name="T1" fmla="*/ 0 h 3059"/>
                <a:gd name="T2" fmla="*/ 929039 w 4774"/>
                <a:gd name="T3" fmla="*/ 375068865 h 3059"/>
                <a:gd name="T4" fmla="*/ 281997600 w 4774"/>
                <a:gd name="T5" fmla="*/ 1438876996 h 3059"/>
                <a:gd name="T6" fmla="*/ 2095937678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1157807825 h 3059"/>
                <a:gd name="T12" fmla="*/ 1846512295 w 4774"/>
                <a:gd name="T13" fmla="*/ 500710869 h 3059"/>
                <a:gd name="T14" fmla="*/ 1720870549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id="{29E6DB11-3627-4F13-906E-E97E51CB8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125630914 w 135"/>
                <a:gd name="T5" fmla="*/ 781847239 h 841"/>
                <a:gd name="T6" fmla="*/ 125630914 w 135"/>
                <a:gd name="T7" fmla="*/ 781847239 h 841"/>
                <a:gd name="T8" fmla="*/ 125630914 w 135"/>
                <a:gd name="T9" fmla="*/ 781847239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id="{3C7CF397-6921-4D00-9E55-11CB7682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923521 w 1"/>
                <a:gd name="T1" fmla="*/ 0 h 1"/>
                <a:gd name="T2" fmla="*/ 923521 w 1"/>
                <a:gd name="T3" fmla="*/ 0 h 1"/>
                <a:gd name="T4" fmla="*/ 92352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id="{57CBFA32-4A79-4066-A67B-1D1037E1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928969 w 136"/>
                <a:gd name="T1" fmla="*/ 928987 h 707"/>
                <a:gd name="T2" fmla="*/ 125626450 w 136"/>
                <a:gd name="T3" fmla="*/ 657948168 h 707"/>
                <a:gd name="T4" fmla="*/ 125626450 w 136"/>
                <a:gd name="T5" fmla="*/ 657948168 h 707"/>
                <a:gd name="T6" fmla="*/ 928969 w 136"/>
                <a:gd name="T7" fmla="*/ 928987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id="{8D872588-0263-4668-83EC-16F0E7D2B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82000238 w 4202"/>
                <a:gd name="T3" fmla="*/ 250353424 h 1815"/>
                <a:gd name="T4" fmla="*/ 929042 w 4202"/>
                <a:gd name="T5" fmla="*/ 250353424 h 1815"/>
                <a:gd name="T6" fmla="*/ 125642461 w 4202"/>
                <a:gd name="T7" fmla="*/ 907444420 h 1815"/>
                <a:gd name="T8" fmla="*/ 1846528053 w 4202"/>
                <a:gd name="T9" fmla="*/ 1689217714 h 1815"/>
                <a:gd name="T10" fmla="*/ 2147483646 w 4202"/>
                <a:gd name="T11" fmla="*/ 781773294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id="{9A0D08CE-0630-4862-A0A8-580916FB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532351921 w 39491"/>
                <a:gd name="T3" fmla="*/ 2147483646 h 40034"/>
                <a:gd name="T4" fmla="*/ 1814868825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id="{81CEEBD2-45FC-409C-99E9-785A1F77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929038 h 10655"/>
                <a:gd name="T18" fmla="*/ 0 w 33038"/>
                <a:gd name="T19" fmla="*/ 929038 h 10655"/>
                <a:gd name="T20" fmla="*/ 125641696 w 33038"/>
                <a:gd name="T21" fmla="*/ 157283420 h 10655"/>
                <a:gd name="T22" fmla="*/ 125641696 w 33038"/>
                <a:gd name="T23" fmla="*/ 281995703 h 10655"/>
                <a:gd name="T24" fmla="*/ 125641696 w 33038"/>
                <a:gd name="T25" fmla="*/ 157283420 h 10655"/>
                <a:gd name="T26" fmla="*/ 0 w 33038"/>
                <a:gd name="T27" fmla="*/ 929038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id="{F0E76B6A-8F29-4DB4-A685-990044FB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1439802596 h 17780"/>
                <a:gd name="T2" fmla="*/ 2147483646 w 36130"/>
                <a:gd name="T3" fmla="*/ 2147483646 h 17780"/>
                <a:gd name="T4" fmla="*/ 1314160196 w 36130"/>
                <a:gd name="T5" fmla="*/ 2147483646 h 17780"/>
                <a:gd name="T6" fmla="*/ 0 w 36130"/>
                <a:gd name="T7" fmla="*/ 2147483646 h 17780"/>
                <a:gd name="T8" fmla="*/ 125641711 w 36130"/>
                <a:gd name="T9" fmla="*/ 2147483646 h 17780"/>
                <a:gd name="T10" fmla="*/ 125641711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1439802596 h 17780"/>
                <a:gd name="T16" fmla="*/ 2147483646 w 36130"/>
                <a:gd name="T17" fmla="*/ 929039 h 17780"/>
                <a:gd name="T18" fmla="*/ 2147483646 w 36130"/>
                <a:gd name="T19" fmla="*/ 209686755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1314160824 h 17780"/>
                <a:gd name="T50" fmla="*/ 2147483646 w 36130"/>
                <a:gd name="T51" fmla="*/ 1314160824 h 17780"/>
                <a:gd name="T52" fmla="*/ 2147483646 w 36130"/>
                <a:gd name="T53" fmla="*/ 2147483646 h 17780"/>
                <a:gd name="T54" fmla="*/ 2147483646 w 36130"/>
                <a:gd name="T55" fmla="*/ 251283545 h 17780"/>
                <a:gd name="T56" fmla="*/ 2147483646 w 36130"/>
                <a:gd name="T57" fmla="*/ 929039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id="{04493CFA-FE2B-42A1-8A94-2625DD7AFD21}"/>
                </a:ext>
              </a:extLst>
            </p:cNvPr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id="{B0A5F96C-FA9B-40EF-93CC-6706EE21F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50333840 w 270"/>
                <a:gd name="T1" fmla="*/ 928980 h 169"/>
                <a:gd name="T2" fmla="*/ 0 w 270"/>
                <a:gd name="T3" fmla="*/ 157270507 h 169"/>
                <a:gd name="T4" fmla="*/ 250333840 w 270"/>
                <a:gd name="T5" fmla="*/ 928980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id="{911361DF-B458-4FDC-AEC1-A65222B3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929037 h 1682"/>
                <a:gd name="T2" fmla="*/ 2147483646 w 3093"/>
                <a:gd name="T3" fmla="*/ 929037 h 1682"/>
                <a:gd name="T4" fmla="*/ 0 w 3093"/>
                <a:gd name="T5" fmla="*/ 1564503821 h 1682"/>
                <a:gd name="T6" fmla="*/ 2147483646 w 3093"/>
                <a:gd name="T7" fmla="*/ 929037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id="{2D3816B5-76B6-42F6-8C23-F367F92EC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1814859721 w 7126"/>
                <a:gd name="T1" fmla="*/ 251286868 h 2522"/>
                <a:gd name="T2" fmla="*/ 2147483646 w 7126"/>
                <a:gd name="T3" fmla="*/ 2147483646 h 2522"/>
                <a:gd name="T4" fmla="*/ 2147483646 w 7126"/>
                <a:gd name="T5" fmla="*/ 1314178955 h 2522"/>
                <a:gd name="T6" fmla="*/ 2147483646 w 7126"/>
                <a:gd name="T7" fmla="*/ 1314178955 h 2522"/>
                <a:gd name="T8" fmla="*/ 2147483646 w 7126"/>
                <a:gd name="T9" fmla="*/ 2147483646 h 2522"/>
                <a:gd name="T10" fmla="*/ 1814859721 w 7126"/>
                <a:gd name="T11" fmla="*/ 251286868 h 2522"/>
                <a:gd name="T12" fmla="*/ 1814859721 w 7126"/>
                <a:gd name="T13" fmla="*/ 929044 h 2522"/>
                <a:gd name="T14" fmla="*/ 0 w 7126"/>
                <a:gd name="T15" fmla="*/ 2096927785 h 2522"/>
                <a:gd name="T16" fmla="*/ 0 w 7126"/>
                <a:gd name="T17" fmla="*/ 2096927785 h 2522"/>
                <a:gd name="T18" fmla="*/ 1814859721 w 7126"/>
                <a:gd name="T19" fmla="*/ 929044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id="{93446C15-2DF6-4E98-92DE-8B26B2FC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929042 w 4068"/>
                <a:gd name="T3" fmla="*/ 1845558222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id="{AF5E4F03-745C-4CEC-B5C6-BB056E50E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125630914 h 135"/>
                <a:gd name="T6" fmla="*/ 0 w 1"/>
                <a:gd name="T7" fmla="*/ 125630914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id="{5C70BDDE-9CEB-4F70-A12F-56AD7E354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1307585765 w 1405"/>
                <a:gd name="T1" fmla="*/ 929035 h 2334"/>
                <a:gd name="T2" fmla="*/ 1307585765 w 1405"/>
                <a:gd name="T3" fmla="*/ 929035 h 2334"/>
                <a:gd name="T4" fmla="*/ 0 w 1405"/>
                <a:gd name="T5" fmla="*/ 2046589389 h 2334"/>
                <a:gd name="T6" fmla="*/ 0 w 1405"/>
                <a:gd name="T7" fmla="*/ 2147483646 h 2334"/>
                <a:gd name="T8" fmla="*/ 1307585765 w 1405"/>
                <a:gd name="T9" fmla="*/ 929035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id="{6EC0997B-BC91-4CE7-B188-01DED555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929039 w 47188"/>
                <a:gd name="T17" fmla="*/ 125641521 h 6723"/>
                <a:gd name="T18" fmla="*/ 125641583 w 47188"/>
                <a:gd name="T19" fmla="*/ 1438869674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125641583 w 47188"/>
                <a:gd name="T33" fmla="*/ 1438869674 h 6723"/>
                <a:gd name="T34" fmla="*/ 929039 w 47188"/>
                <a:gd name="T35" fmla="*/ 125641521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id="{B9E66934-66A0-498F-AAD8-4F10AA8C2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923521 w 1"/>
                <a:gd name="T1" fmla="*/ 923521 h 1"/>
                <a:gd name="T2" fmla="*/ 923521 w 1"/>
                <a:gd name="T3" fmla="*/ 923521 h 1"/>
                <a:gd name="T4" fmla="*/ 923521 w 1"/>
                <a:gd name="T5" fmla="*/ 923521 h 1"/>
                <a:gd name="T6" fmla="*/ 923521 w 1"/>
                <a:gd name="T7" fmla="*/ 92352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id="{D0236EF5-EAFB-49DF-94B2-D8ABB576B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929033 h 2253"/>
                <a:gd name="T2" fmla="*/ 2147483646 w 2823"/>
                <a:gd name="T3" fmla="*/ 2096826569 h 2253"/>
                <a:gd name="T4" fmla="*/ 0 w 2823"/>
                <a:gd name="T5" fmla="*/ 929033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id="{187DF5A6-91AF-4651-B6C7-80B91871BD7A}"/>
                </a:ext>
              </a:extLst>
            </p:cNvPr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id="{7AD18CF0-6EFD-40AF-B7F2-CA48930A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929035 h 3934"/>
                <a:gd name="T2" fmla="*/ 2147483646 w 5748"/>
                <a:gd name="T3" fmla="*/ 532345707 h 3934"/>
                <a:gd name="T4" fmla="*/ 2147483646 w 5748"/>
                <a:gd name="T5" fmla="*/ 2147483646 h 3934"/>
                <a:gd name="T6" fmla="*/ 2027988712 w 5748"/>
                <a:gd name="T7" fmla="*/ 2147483646 h 3934"/>
                <a:gd name="T8" fmla="*/ 782699636 w 5748"/>
                <a:gd name="T9" fmla="*/ 2147483646 h 3934"/>
                <a:gd name="T10" fmla="*/ 614269281 w 5748"/>
                <a:gd name="T11" fmla="*/ 2147483646 h 3934"/>
                <a:gd name="T12" fmla="*/ 125640953 w 5748"/>
                <a:gd name="T13" fmla="*/ 2147483646 h 3934"/>
                <a:gd name="T14" fmla="*/ 251280942 w 5748"/>
                <a:gd name="T15" fmla="*/ 2147483646 h 3934"/>
                <a:gd name="T16" fmla="*/ 2065204922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532345707 h 3934"/>
                <a:gd name="T22" fmla="*/ 2147483646 w 5748"/>
                <a:gd name="T23" fmla="*/ 929035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id="{37FD53A3-D6E6-4B32-BE8F-89DD94DBD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1032166557 w 7563"/>
                <a:gd name="T3" fmla="*/ 1194087013 h 6741"/>
                <a:gd name="T4" fmla="*/ 1564521042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693379358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id="{8013A0C9-C1D7-442D-82A3-EF7F644D8D4B}"/>
                </a:ext>
              </a:extLst>
            </p:cNvPr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id="{7055DB7F-B90C-4D34-8429-BCE3DFAF1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929037 h 6211"/>
                <a:gd name="T2" fmla="*/ 1408152473 w 6992"/>
                <a:gd name="T3" fmla="*/ 650558841 h 6211"/>
                <a:gd name="T4" fmla="*/ 907445220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1026552482 h 6211"/>
                <a:gd name="T12" fmla="*/ 2147483646 w 6992"/>
                <a:gd name="T13" fmla="*/ 929037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id="{16C304FE-E83B-4560-AEA8-B3FDDB336986}"/>
                </a:ext>
              </a:extLst>
            </p:cNvPr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id="{6E782793-CF36-4B96-AEF6-CB00812E7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929039 w 8000"/>
                <a:gd name="T1" fmla="*/ 929038 h 11551"/>
                <a:gd name="T2" fmla="*/ 929039 w 8000"/>
                <a:gd name="T3" fmla="*/ 2147483646 h 11551"/>
                <a:gd name="T4" fmla="*/ 407639510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929038 h 11551"/>
                <a:gd name="T14" fmla="*/ 2147483646 w 8000"/>
                <a:gd name="T15" fmla="*/ 1064730489 h 11551"/>
                <a:gd name="T16" fmla="*/ 929039 w 8000"/>
                <a:gd name="T17" fmla="*/ 929038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id="{94D2A986-1562-4C67-A0DD-7C923A778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929039 h 11495"/>
                <a:gd name="T2" fmla="*/ 2147483646 w 8000"/>
                <a:gd name="T3" fmla="*/ 929039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929039 h 11495"/>
                <a:gd name="T10" fmla="*/ 929039 w 8000"/>
                <a:gd name="T11" fmla="*/ 929039 h 11495"/>
                <a:gd name="T12" fmla="*/ 929039 w 8000"/>
                <a:gd name="T13" fmla="*/ 2147483646 h 11495"/>
                <a:gd name="T14" fmla="*/ 407639510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407639510 w 8000"/>
                <a:gd name="T33" fmla="*/ 2147483646 h 11495"/>
                <a:gd name="T34" fmla="*/ 929039 w 8000"/>
                <a:gd name="T35" fmla="*/ 2147483646 h 11495"/>
                <a:gd name="T36" fmla="*/ 929039 w 8000"/>
                <a:gd name="T37" fmla="*/ 929039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id="{1E0743E0-E6C9-4EDF-876A-598EABED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923521 w 1"/>
                <a:gd name="T1" fmla="*/ 0 h 4471"/>
                <a:gd name="T2" fmla="*/ 923521 w 1"/>
                <a:gd name="T3" fmla="*/ 2147483646 h 4471"/>
                <a:gd name="T4" fmla="*/ 923521 w 1"/>
                <a:gd name="T5" fmla="*/ 2147483646 h 4471"/>
                <a:gd name="T6" fmla="*/ 923521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id="{CB422417-6DFC-49B5-B349-631B683E3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782776294 w 841"/>
                <a:gd name="T1" fmla="*/ 0 h 404"/>
                <a:gd name="T2" fmla="*/ 659914619 w 841"/>
                <a:gd name="T3" fmla="*/ 93992316 h 404"/>
                <a:gd name="T4" fmla="*/ 659914619 w 841"/>
                <a:gd name="T5" fmla="*/ 93992316 h 404"/>
                <a:gd name="T6" fmla="*/ 782776294 w 841"/>
                <a:gd name="T7" fmla="*/ 0 h 404"/>
                <a:gd name="T8" fmla="*/ 659914619 w 841"/>
                <a:gd name="T9" fmla="*/ 93992316 h 404"/>
                <a:gd name="T10" fmla="*/ 659914619 w 841"/>
                <a:gd name="T11" fmla="*/ 93992316 h 404"/>
                <a:gd name="T12" fmla="*/ 295046872 w 841"/>
                <a:gd name="T13" fmla="*/ 268944048 h 404"/>
                <a:gd name="T14" fmla="*/ 295046872 w 841"/>
                <a:gd name="T15" fmla="*/ 268944048 h 404"/>
                <a:gd name="T16" fmla="*/ 657128387 w 841"/>
                <a:gd name="T17" fmla="*/ 125633092 h 404"/>
                <a:gd name="T18" fmla="*/ 659914619 w 841"/>
                <a:gd name="T19" fmla="*/ 93992316 h 404"/>
                <a:gd name="T20" fmla="*/ 295046872 w 841"/>
                <a:gd name="T21" fmla="*/ 268944048 h 404"/>
                <a:gd name="T22" fmla="*/ 0 w 841"/>
                <a:gd name="T23" fmla="*/ 375970226 h 404"/>
                <a:gd name="T24" fmla="*/ 295046872 w 841"/>
                <a:gd name="T25" fmla="*/ 268944048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id="{67A62F70-2FA1-429C-83D8-E0E46949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929039 w 8000"/>
                <a:gd name="T1" fmla="*/ 0 h 11192"/>
                <a:gd name="T2" fmla="*/ 929039 w 8000"/>
                <a:gd name="T3" fmla="*/ 2147483646 h 11192"/>
                <a:gd name="T4" fmla="*/ 407639510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375997468 h 11192"/>
                <a:gd name="T20" fmla="*/ 2147483646 w 8000"/>
                <a:gd name="T21" fmla="*/ 375997468 h 11192"/>
                <a:gd name="T22" fmla="*/ 2147483646 w 8000"/>
                <a:gd name="T23" fmla="*/ 500710297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1314160939 w 8000"/>
                <a:gd name="T31" fmla="*/ 2147483646 h 11192"/>
                <a:gd name="T32" fmla="*/ 907450438 w 8000"/>
                <a:gd name="T33" fmla="*/ 2147483646 h 11192"/>
                <a:gd name="T34" fmla="*/ 907450438 w 8000"/>
                <a:gd name="T35" fmla="*/ 500710297 h 11192"/>
                <a:gd name="T36" fmla="*/ 907450438 w 8000"/>
                <a:gd name="T37" fmla="*/ 375997468 h 11192"/>
                <a:gd name="T38" fmla="*/ 658023968 w 8000"/>
                <a:gd name="T39" fmla="*/ 375997468 h 11192"/>
                <a:gd name="T40" fmla="*/ 929039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id="{46CED056-CFA0-4737-9DB9-22A6BD1A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929033 h 2253"/>
                <a:gd name="T2" fmla="*/ 929039 w 8000"/>
                <a:gd name="T3" fmla="*/ 1033071858 h 2253"/>
                <a:gd name="T4" fmla="*/ 407639510 w 8000"/>
                <a:gd name="T5" fmla="*/ 1564485163 h 2253"/>
                <a:gd name="T6" fmla="*/ 907450438 w 8000"/>
                <a:gd name="T7" fmla="*/ 1690124341 h 2253"/>
                <a:gd name="T8" fmla="*/ 907450438 w 8000"/>
                <a:gd name="T9" fmla="*/ 1814834486 h 2253"/>
                <a:gd name="T10" fmla="*/ 2147483646 w 8000"/>
                <a:gd name="T11" fmla="*/ 2096826569 h 2253"/>
                <a:gd name="T12" fmla="*/ 2147483646 w 8000"/>
                <a:gd name="T13" fmla="*/ 1814834486 h 2253"/>
                <a:gd name="T14" fmla="*/ 2147483646 w 8000"/>
                <a:gd name="T15" fmla="*/ 1690124341 h 2253"/>
                <a:gd name="T16" fmla="*/ 2147483646 w 8000"/>
                <a:gd name="T17" fmla="*/ 1564485163 h 2253"/>
                <a:gd name="T18" fmla="*/ 2147483646 w 8000"/>
                <a:gd name="T19" fmla="*/ 1033071858 h 2253"/>
                <a:gd name="T20" fmla="*/ 2147483646 w 8000"/>
                <a:gd name="T21" fmla="*/ 929033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id="{8C2CE070-40FB-4CC9-83C9-0D2028E5F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929041 h 1379"/>
                <a:gd name="T2" fmla="*/ 929038 w 7126"/>
                <a:gd name="T3" fmla="*/ 1157812602 h 1379"/>
                <a:gd name="T4" fmla="*/ 500707049 w 7126"/>
                <a:gd name="T5" fmla="*/ 1283454916 h 1379"/>
                <a:gd name="T6" fmla="*/ 2147483646 w 7126"/>
                <a:gd name="T7" fmla="*/ 500713069 h 1379"/>
                <a:gd name="T8" fmla="*/ 2147483646 w 7126"/>
                <a:gd name="T9" fmla="*/ 929041 h 1379"/>
                <a:gd name="T10" fmla="*/ 2147483646 w 7126"/>
                <a:gd name="T11" fmla="*/ 929041 h 1379"/>
                <a:gd name="T12" fmla="*/ 2147483646 w 7126"/>
                <a:gd name="T13" fmla="*/ 929041 h 1379"/>
                <a:gd name="T14" fmla="*/ 2147483646 w 7126"/>
                <a:gd name="T15" fmla="*/ 500713069 h 1379"/>
                <a:gd name="T16" fmla="*/ 2147483646 w 7126"/>
                <a:gd name="T17" fmla="*/ 1283454916 h 1379"/>
                <a:gd name="T18" fmla="*/ 2147483646 w 7126"/>
                <a:gd name="T19" fmla="*/ 1157812602 h 1379"/>
                <a:gd name="T20" fmla="*/ 2147483646 w 7126"/>
                <a:gd name="T21" fmla="*/ 929041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id="{C3ED2FC9-D28E-442B-9C34-FCBB646E2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782746916 h 1278"/>
                <a:gd name="T4" fmla="*/ 0 w 6050"/>
                <a:gd name="T5" fmla="*/ 907461618 h 1278"/>
                <a:gd name="T6" fmla="*/ 2147483646 w 6050"/>
                <a:gd name="T7" fmla="*/ 1189462601 h 1278"/>
                <a:gd name="T8" fmla="*/ 2147483646 w 6050"/>
                <a:gd name="T9" fmla="*/ 907461618 h 1278"/>
                <a:gd name="T10" fmla="*/ 2147483646 w 6050"/>
                <a:gd name="T11" fmla="*/ 78274691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id="{0ADACD1C-9667-430C-8FAE-C04CB003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929038 h 10038"/>
                <a:gd name="T2" fmla="*/ 1689221092 w 6991"/>
                <a:gd name="T3" fmla="*/ 82821899 h 10038"/>
                <a:gd name="T4" fmla="*/ 375995187 w 6991"/>
                <a:gd name="T5" fmla="*/ 208463274 h 10038"/>
                <a:gd name="T6" fmla="*/ 2147483646 w 6991"/>
                <a:gd name="T7" fmla="*/ 1521688729 h 10038"/>
                <a:gd name="T8" fmla="*/ 1939574881 w 6991"/>
                <a:gd name="T9" fmla="*/ 2147483646 h 10038"/>
                <a:gd name="T10" fmla="*/ 1032158079 w 6991"/>
                <a:gd name="T11" fmla="*/ 2147483646 h 10038"/>
                <a:gd name="T12" fmla="*/ 1032158079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1896754718 h 10038"/>
                <a:gd name="T34" fmla="*/ 2147483646 w 6991"/>
                <a:gd name="T35" fmla="*/ 208463274 h 10038"/>
                <a:gd name="T36" fmla="*/ 2147483646 w 6991"/>
                <a:gd name="T37" fmla="*/ 929038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id="{1EA6BAD5-53D9-4DE9-ABA0-63F1ED31F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1689233079 w 4605"/>
                <a:gd name="T1" fmla="*/ 406711276 h 1413"/>
                <a:gd name="T2" fmla="*/ 1689233079 w 4605"/>
                <a:gd name="T3" fmla="*/ 406711276 h 1413"/>
                <a:gd name="T4" fmla="*/ 1689233079 w 4605"/>
                <a:gd name="T5" fmla="*/ 406711276 h 1413"/>
                <a:gd name="T6" fmla="*/ 1689233079 w 4605"/>
                <a:gd name="T7" fmla="*/ 406711276 h 1413"/>
                <a:gd name="T8" fmla="*/ 2147483646 w 4605"/>
                <a:gd name="T9" fmla="*/ 281998291 h 1413"/>
                <a:gd name="T10" fmla="*/ 2147483646 w 4605"/>
                <a:gd name="T11" fmla="*/ 281998291 h 1413"/>
                <a:gd name="T12" fmla="*/ 2147483646 w 4605"/>
                <a:gd name="T13" fmla="*/ 281998291 h 1413"/>
                <a:gd name="T14" fmla="*/ 2147483646 w 4605"/>
                <a:gd name="T15" fmla="*/ 281998291 h 1413"/>
                <a:gd name="T16" fmla="*/ 2147483646 w 4605"/>
                <a:gd name="T17" fmla="*/ 281998291 h 1413"/>
                <a:gd name="T18" fmla="*/ 2147483646 w 4605"/>
                <a:gd name="T19" fmla="*/ 281998291 h 1413"/>
                <a:gd name="T20" fmla="*/ 2147483646 w 4605"/>
                <a:gd name="T21" fmla="*/ 281998291 h 1413"/>
                <a:gd name="T22" fmla="*/ 2147483646 w 4605"/>
                <a:gd name="T23" fmla="*/ 1314164475 h 1413"/>
                <a:gd name="T24" fmla="*/ 2147483646 w 4605"/>
                <a:gd name="T25" fmla="*/ 281998291 h 1413"/>
                <a:gd name="T26" fmla="*/ 2147483646 w 4605"/>
                <a:gd name="T27" fmla="*/ 281998291 h 1413"/>
                <a:gd name="T28" fmla="*/ 2147483646 w 4605"/>
                <a:gd name="T29" fmla="*/ 281998291 h 1413"/>
                <a:gd name="T30" fmla="*/ 2147483646 w 4605"/>
                <a:gd name="T31" fmla="*/ 281998291 h 1413"/>
                <a:gd name="T32" fmla="*/ 2147483646 w 4605"/>
                <a:gd name="T33" fmla="*/ 281998291 h 1413"/>
                <a:gd name="T34" fmla="*/ 0 w 4605"/>
                <a:gd name="T35" fmla="*/ 929040 h 1413"/>
                <a:gd name="T36" fmla="*/ 1689233079 w 4605"/>
                <a:gd name="T37" fmla="*/ 406711276 h 1413"/>
                <a:gd name="T38" fmla="*/ 0 w 4605"/>
                <a:gd name="T39" fmla="*/ 929040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id="{8ADCFE14-21DA-4D7E-8EC7-2E33468C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1564520211 w 6151"/>
                <a:gd name="T1" fmla="*/ 929039 h 6320"/>
                <a:gd name="T2" fmla="*/ 1564520211 w 6151"/>
                <a:gd name="T3" fmla="*/ 929039 h 6320"/>
                <a:gd name="T4" fmla="*/ 657067159 w 6151"/>
                <a:gd name="T5" fmla="*/ 658024032 h 6320"/>
                <a:gd name="T6" fmla="*/ 929040 w 6151"/>
                <a:gd name="T7" fmla="*/ 2147483646 h 6320"/>
                <a:gd name="T8" fmla="*/ 657067159 w 6151"/>
                <a:gd name="T9" fmla="*/ 2147483646 h 6320"/>
                <a:gd name="T10" fmla="*/ 657067159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1564520211 w 6151"/>
                <a:gd name="T29" fmla="*/ 929039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id="{4A390054-0738-400D-BEE4-506A5E1D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1814879803 w 2958"/>
                <a:gd name="T1" fmla="*/ 0 h 6420"/>
                <a:gd name="T2" fmla="*/ 1689236640 w 2958"/>
                <a:gd name="T3" fmla="*/ 125641776 h 6420"/>
                <a:gd name="T4" fmla="*/ 532354982 w 2958"/>
                <a:gd name="T5" fmla="*/ 907450426 h 6420"/>
                <a:gd name="T6" fmla="*/ 406712782 w 2958"/>
                <a:gd name="T7" fmla="*/ 1282517707 h 6420"/>
                <a:gd name="T8" fmla="*/ 125642200 w 2958"/>
                <a:gd name="T9" fmla="*/ 2147483646 h 6420"/>
                <a:gd name="T10" fmla="*/ 907454376 w 2958"/>
                <a:gd name="T11" fmla="*/ 2147483646 h 6420"/>
                <a:gd name="T12" fmla="*/ 0 w 2958"/>
                <a:gd name="T13" fmla="*/ 2147483646 h 6420"/>
                <a:gd name="T14" fmla="*/ 1438881280 w 2958"/>
                <a:gd name="T15" fmla="*/ 2147483646 h 6420"/>
                <a:gd name="T16" fmla="*/ 1971236262 w 2958"/>
                <a:gd name="T17" fmla="*/ 2147483646 h 6420"/>
                <a:gd name="T18" fmla="*/ 2147483646 w 2958"/>
                <a:gd name="T19" fmla="*/ 2147483646 h 6420"/>
                <a:gd name="T20" fmla="*/ 1689236640 w 2958"/>
                <a:gd name="T21" fmla="*/ 2147483646 h 6420"/>
                <a:gd name="T22" fmla="*/ 1814879803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id="{4842A34C-5E88-40BE-8FC6-D8E2EB2F2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532340978 w 2387"/>
                <a:gd name="T1" fmla="*/ 929037 h 5446"/>
                <a:gd name="T2" fmla="*/ 532340978 w 2387"/>
                <a:gd name="T3" fmla="*/ 929037 h 5446"/>
                <a:gd name="T4" fmla="*/ 522123635 w 2387"/>
                <a:gd name="T5" fmla="*/ 65143131 h 5446"/>
                <a:gd name="T6" fmla="*/ 522123635 w 2387"/>
                <a:gd name="T7" fmla="*/ 65143131 h 5446"/>
                <a:gd name="T8" fmla="*/ 532340978 w 2387"/>
                <a:gd name="T9" fmla="*/ 929037 h 5446"/>
                <a:gd name="T10" fmla="*/ 522123635 w 2387"/>
                <a:gd name="T11" fmla="*/ 65143131 h 5446"/>
                <a:gd name="T12" fmla="*/ 522123635 w 2387"/>
                <a:gd name="T13" fmla="*/ 65143131 h 5446"/>
                <a:gd name="T14" fmla="*/ 406701912 w 2387"/>
                <a:gd name="T15" fmla="*/ 375993419 h 5446"/>
                <a:gd name="T16" fmla="*/ 125639067 w 2387"/>
                <a:gd name="T17" fmla="*/ 1283437175 h 5446"/>
                <a:gd name="T18" fmla="*/ 125639067 w 2387"/>
                <a:gd name="T19" fmla="*/ 1690144598 h 5446"/>
                <a:gd name="T20" fmla="*/ 907401106 w 2387"/>
                <a:gd name="T21" fmla="*/ 2147483646 h 5446"/>
                <a:gd name="T22" fmla="*/ 907401106 w 2387"/>
                <a:gd name="T23" fmla="*/ 2147483646 h 5446"/>
                <a:gd name="T24" fmla="*/ 532340978 w 2387"/>
                <a:gd name="T25" fmla="*/ 2147483646 h 5446"/>
                <a:gd name="T26" fmla="*/ 0 w 2387"/>
                <a:gd name="T27" fmla="*/ 2147483646 h 5446"/>
                <a:gd name="T28" fmla="*/ 1438843894 w 2387"/>
                <a:gd name="T29" fmla="*/ 2147483646 h 5446"/>
                <a:gd name="T30" fmla="*/ 1971184873 w 2387"/>
                <a:gd name="T31" fmla="*/ 2147483646 h 5446"/>
                <a:gd name="T32" fmla="*/ 1314132898 w 2387"/>
                <a:gd name="T33" fmla="*/ 2147483646 h 5446"/>
                <a:gd name="T34" fmla="*/ 522123635 w 2387"/>
                <a:gd name="T35" fmla="*/ 65143131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id="{04156F9F-9F0A-44DA-89FC-1C1C4E615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1157782254 w 2353"/>
                <a:gd name="T1" fmla="*/ 929044 h 2522"/>
                <a:gd name="T2" fmla="*/ 0 w 2353"/>
                <a:gd name="T3" fmla="*/ 1189464083 h 2522"/>
                <a:gd name="T4" fmla="*/ 1157782254 w 2353"/>
                <a:gd name="T5" fmla="*/ 2147483646 h 2522"/>
                <a:gd name="T6" fmla="*/ 2147483646 w 2353"/>
                <a:gd name="T7" fmla="*/ 1189464083 h 2522"/>
                <a:gd name="T8" fmla="*/ 1157782254 w 2353"/>
                <a:gd name="T9" fmla="*/ 929044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id="{A5E7F9B4-8B30-4140-8765-30ED3B61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1033040173 w 2387"/>
                <a:gd name="T1" fmla="*/ 929033 h 2354"/>
                <a:gd name="T2" fmla="*/ 0 w 2387"/>
                <a:gd name="T3" fmla="*/ 1033039506 h 2354"/>
                <a:gd name="T4" fmla="*/ 1033040173 w 2387"/>
                <a:gd name="T5" fmla="*/ 2147483646 h 2354"/>
                <a:gd name="T6" fmla="*/ 2147483646 w 2387"/>
                <a:gd name="T7" fmla="*/ 1033039506 h 2354"/>
                <a:gd name="T8" fmla="*/ 1033040173 w 2387"/>
                <a:gd name="T9" fmla="*/ 929033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id="{6BBAEE5B-4CFD-4AF0-AC42-053D9EC7224F}"/>
                </a:ext>
              </a:extLst>
            </p:cNvPr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08C0630B-BD49-4A92-98D5-2A9D036707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33875" y="1571625"/>
            <a:ext cx="372586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385723"/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632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8D0573C2-38F0-45B0-A16F-2E185EB7C4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FB85AF08-C4FB-40C7-9220-E127F36796E4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723011B4-C2AC-420C-BFF3-5A1F6494C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A39541EE-5E39-4036-86B6-084A4BF2E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8D9C7809-14B4-4F8E-96C3-F13D120B2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BBF24903-3E11-4438-88DF-E674CC97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C70BA7F-6E48-4EC7-90E9-290F7B1CA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1D5357B8-09E4-4643-963B-A1B53533F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A3DBFFDC-CFCA-4BFB-8425-4ED86D4BECA0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4D05AEFF-99E3-49A2-B2A0-763FB22AA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39C81A30-ADEE-42F0-90D6-17EBAC0C6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0AB7F653-8360-4EFE-B31F-ED8F9078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580EA693-54D1-4359-9130-838AB53C5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AAFF2258-AC26-4A95-9BAE-1872F0D85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AAE0FB1E-332D-4B40-A74C-D5F1C20CAC7B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F42530C8-22FD-4D7C-A51D-0AEEF531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066102A7-DED6-4303-B3AA-D54417E1F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E2BA458D-A605-4452-8AB3-A3F457853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341B554B-1EB8-4684-A8A2-96256773C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649D4D0-4522-4DC3-B53A-0AFF770B9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6D479251-9F58-4F73-934E-252901AEF66F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EADAF986-8B48-4A1F-AA22-20EDD1408813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045A736E-A4C0-40BF-A72B-487C91DBB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C554B0DF-2B37-44F3-B0F6-216DBA5976E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6C2F4C91-AEE8-40D4-9A65-396876900DA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C8D2163A-4B0F-4EA4-B71A-A2171A3929BF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0C546D78-CCE5-4EA2-B64F-F6B3C448927B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EA5E184A-E1EA-49E9-8180-64A7E2EB8DBC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E76F45FB-4E33-4CFA-BFAA-97D657FB7603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9C811AC0-5101-4890-BD1A-9B8B7C75021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C1C4292B-101C-41A7-BD7E-98887427A10B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22E7A727-E56D-42FD-B782-D5EFD7ABF41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4161E888-76AC-499D-AE34-2B10305658C9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E19D0A16-D777-4F83-A41D-99561D339DA5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3EDF52BF-C452-4CC6-8D43-A8CF7F38906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0E5E9E34-8D51-4D70-A4EA-C75D45ACEDAB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EBFB4F83-C552-4624-8332-742814586F48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41047382-4AFC-4516-B3E6-D9FA2D69ED1C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2C953BB5-E82C-41AF-8888-27733FA4CBD7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6622A173-A3AC-4FD8-9236-76E2C4935E68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1DED55FE-EAE5-4341-A131-EFD7B4EB7B73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1BE3593A-43BC-4E5B-969B-45D1556594D2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DF6CF422-D321-44D4-AF4D-70B0A569282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87F724EA-99BA-4D6D-A8C7-AFD96FBA6D9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8E6969F7-0DDA-4885-82EA-0D0ACF24F40B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E919707-E837-446C-8B57-D7DB2EC3E791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840F9204-82D3-4C95-AD5B-B71D169B94D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668F8287-2931-45E3-B4C0-0774F69056DF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05B3DE92-501A-4B52-8961-633D0F2CFC94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78C25AF8-366D-4F4B-BB67-8841A4BB746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D06CFFDD-D3ED-4FF6-B4FE-9B9033014194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3DA09E2E-E2F8-40E4-8EA3-B7A9F19771D2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BA9C4468-9DC5-4CB8-BF4F-76BB01CFD56C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93B682A-76C1-41CC-B27C-3D6ACCE71C8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B16B6EDF-80DC-4828-BB36-65336802752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C134219C-6152-4D34-A584-E7BC175755BA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79DC4966-BA5F-410E-B4C0-C63AB27DF551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62BBA410-3FC5-4339-A0F6-1B4CBEDE04B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1EEB36AD-3CC2-4C20-A549-30DBF0BE8979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B3C74348-2BE7-46D0-9065-77C116549F7B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50C4D271-019B-4428-94E4-0EDE525B8C6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312AE77E-0A3A-4409-815B-45542FE1EC3C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CB80274C-8460-4F78-B680-ACA5EECDE6B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5F049E7C-CD6E-46DB-97B8-F7EE223D4FE2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00DD2DB1-6B19-4FEA-A684-776AD8222ACD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64CB8516-2EA4-4B48-8BDD-8E9D005904B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A0FF9365-FEF8-4B76-8522-FC1D357EC4A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2D896D6D-FBA4-46B4-B510-4F5BFF5611A2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120674B7-9186-47E8-ACC3-0FB1318B5E64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E6C51641-952E-4BD2-864D-7DE868125C6A}"/>
              </a:ext>
            </a:extLst>
          </p:cNvPr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1EDC9C90-2D2F-4FAA-BE56-9192468E735C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631;p30">
            <a:extLst>
              <a:ext uri="{FF2B5EF4-FFF2-40B4-BE49-F238E27FC236}">
                <a16:creationId xmlns:a16="http://schemas.microsoft.com/office/drawing/2014/main" id="{142C93AB-4419-4328-BBB1-D904EBDE2B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>
              <a:extLst>
                <a:ext uri="{FF2B5EF4-FFF2-40B4-BE49-F238E27FC236}">
                  <a16:creationId xmlns:a16="http://schemas.microsoft.com/office/drawing/2014/main" id="{63EB789D-F8F1-4502-A40A-2CC9998C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919140625 w 7563"/>
                <a:gd name="T1" fmla="*/ 0 h 9646"/>
                <a:gd name="T2" fmla="*/ 52734375 w 7563"/>
                <a:gd name="T3" fmla="*/ 656640625 h 9646"/>
                <a:gd name="T4" fmla="*/ 105078125 w 7563"/>
                <a:gd name="T5" fmla="*/ 1312890625 h 9646"/>
                <a:gd name="T6" fmla="*/ 1365625000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1916796875 h 9646"/>
                <a:gd name="T12" fmla="*/ 2147483646 w 7563"/>
                <a:gd name="T13" fmla="*/ 879687500 h 9646"/>
                <a:gd name="T14" fmla="*/ 1365625000 w 7563"/>
                <a:gd name="T15" fmla="*/ 105078125 h 9646"/>
                <a:gd name="T16" fmla="*/ 919140625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633;p30">
              <a:extLst>
                <a:ext uri="{FF2B5EF4-FFF2-40B4-BE49-F238E27FC236}">
                  <a16:creationId xmlns:a16="http://schemas.microsoft.com/office/drawing/2014/main" id="{A0AC2A29-55E4-4FF2-9EE2-D3C2FFFC3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1312890625 w 8269"/>
                <a:gd name="T1" fmla="*/ 390625 h 10096"/>
                <a:gd name="T2" fmla="*/ 0 w 8269"/>
                <a:gd name="T3" fmla="*/ 709375000 h 10096"/>
                <a:gd name="T4" fmla="*/ 1431250000 w 8269"/>
                <a:gd name="T5" fmla="*/ 2147483646 h 10096"/>
                <a:gd name="T6" fmla="*/ 1969531250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021875000 w 8269"/>
                <a:gd name="T15" fmla="*/ 2147483646 h 10096"/>
                <a:gd name="T16" fmla="*/ 1312890625 w 8269"/>
                <a:gd name="T17" fmla="*/ 390625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634;p30">
              <a:extLst>
                <a:ext uri="{FF2B5EF4-FFF2-40B4-BE49-F238E27FC236}">
                  <a16:creationId xmlns:a16="http://schemas.microsoft.com/office/drawing/2014/main" id="{84B7A5C2-4BA9-41F0-AD2C-A632F23B664F}"/>
                </a:ext>
              </a:extLst>
            </p:cNvPr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Google Shape;635;p30">
              <a:extLst>
                <a:ext uri="{FF2B5EF4-FFF2-40B4-BE49-F238E27FC236}">
                  <a16:creationId xmlns:a16="http://schemas.microsoft.com/office/drawing/2014/main" id="{CC2B8671-1B36-44AD-A6BE-61D0D6C1C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90625000 h 16828"/>
                <a:gd name="T4" fmla="*/ 328125000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537109375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636;p30">
              <a:extLst>
                <a:ext uri="{FF2B5EF4-FFF2-40B4-BE49-F238E27FC236}">
                  <a16:creationId xmlns:a16="http://schemas.microsoft.com/office/drawing/2014/main" id="{C00F7987-8EB7-470B-A8EE-91622773B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66015625 w 169"/>
                <a:gd name="T1" fmla="*/ 390625 h 1"/>
                <a:gd name="T2" fmla="*/ 390625 w 169"/>
                <a:gd name="T3" fmla="*/ 390625 h 1"/>
                <a:gd name="T4" fmla="*/ 390625 w 169"/>
                <a:gd name="T5" fmla="*/ 390625 h 1"/>
                <a:gd name="T6" fmla="*/ 66015625 w 169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637;p30">
              <a:extLst>
                <a:ext uri="{FF2B5EF4-FFF2-40B4-BE49-F238E27FC236}">
                  <a16:creationId xmlns:a16="http://schemas.microsoft.com/office/drawing/2014/main" id="{C290165F-16F2-46A5-8AA6-1C23CFE2A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118359375 w 304"/>
                <a:gd name="T1" fmla="*/ 390625 h 13142"/>
                <a:gd name="T2" fmla="*/ 117578125 w 304"/>
                <a:gd name="T3" fmla="*/ 94140625 h 13142"/>
                <a:gd name="T4" fmla="*/ 118359375 w 304"/>
                <a:gd name="T5" fmla="*/ 52734375 h 13142"/>
                <a:gd name="T6" fmla="*/ 118359375 w 304"/>
                <a:gd name="T7" fmla="*/ 390625 h 13142"/>
                <a:gd name="T8" fmla="*/ 117578125 w 304"/>
                <a:gd name="T9" fmla="*/ 94140625 h 13142"/>
                <a:gd name="T10" fmla="*/ 390625 w 304"/>
                <a:gd name="T11" fmla="*/ 2147483646 h 13142"/>
                <a:gd name="T12" fmla="*/ 66015625 w 304"/>
                <a:gd name="T13" fmla="*/ 2147483646 h 13142"/>
                <a:gd name="T14" fmla="*/ 117578125 w 304"/>
                <a:gd name="T15" fmla="*/ 94140625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0" name="Google Shape;638;p30">
              <a:extLst>
                <a:ext uri="{FF2B5EF4-FFF2-40B4-BE49-F238E27FC236}">
                  <a16:creationId xmlns:a16="http://schemas.microsoft.com/office/drawing/2014/main" id="{5F847A2C-2D24-4733-8874-C4880969B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390625 w 1984"/>
                <a:gd name="T1" fmla="*/ 52734375 h 136"/>
                <a:gd name="T2" fmla="*/ 390625 w 1984"/>
                <a:gd name="T3" fmla="*/ 52734375 h 136"/>
                <a:gd name="T4" fmla="*/ 390625 w 1984"/>
                <a:gd name="T5" fmla="*/ 52734375 h 136"/>
                <a:gd name="T6" fmla="*/ 390625 w 1984"/>
                <a:gd name="T7" fmla="*/ 52734375 h 136"/>
                <a:gd name="T8" fmla="*/ 775000000 w 1984"/>
                <a:gd name="T9" fmla="*/ 390625 h 136"/>
                <a:gd name="T10" fmla="*/ 390625 w 1984"/>
                <a:gd name="T11" fmla="*/ 52734375 h 136"/>
                <a:gd name="T12" fmla="*/ 775000000 w 1984"/>
                <a:gd name="T13" fmla="*/ 39062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1" name="Google Shape;639;p30">
              <a:extLst>
                <a:ext uri="{FF2B5EF4-FFF2-40B4-BE49-F238E27FC236}">
                  <a16:creationId xmlns:a16="http://schemas.microsoft.com/office/drawing/2014/main" id="{7E2B52E4-F8B0-4F66-B1E4-93DFDD82A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656640625 w 2959"/>
                <a:gd name="T1" fmla="*/ 390625 h 15394"/>
                <a:gd name="T2" fmla="*/ 551562500 w 2959"/>
                <a:gd name="T3" fmla="*/ 485937500 h 15394"/>
                <a:gd name="T4" fmla="*/ 390625 w 2959"/>
                <a:gd name="T5" fmla="*/ 2147483646 h 15394"/>
                <a:gd name="T6" fmla="*/ 775000000 w 2959"/>
                <a:gd name="T7" fmla="*/ 2147483646 h 15394"/>
                <a:gd name="T8" fmla="*/ 1155468750 w 2959"/>
                <a:gd name="T9" fmla="*/ 708984375 h 15394"/>
                <a:gd name="T10" fmla="*/ 656640625 w 2959"/>
                <a:gd name="T11" fmla="*/ 390625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2" name="Google Shape;640;p30">
              <a:extLst>
                <a:ext uri="{FF2B5EF4-FFF2-40B4-BE49-F238E27FC236}">
                  <a16:creationId xmlns:a16="http://schemas.microsoft.com/office/drawing/2014/main" id="{01200543-D399-4536-BEC0-50A411D5A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52734375 w 135"/>
                <a:gd name="T1" fmla="*/ 0 h 572"/>
                <a:gd name="T2" fmla="*/ 0 w 135"/>
                <a:gd name="T3" fmla="*/ 223437500 h 572"/>
                <a:gd name="T4" fmla="*/ 52734375 w 135"/>
                <a:gd name="T5" fmla="*/ 223437500 h 572"/>
                <a:gd name="T6" fmla="*/ 52734375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641;p30">
              <a:extLst>
                <a:ext uri="{FF2B5EF4-FFF2-40B4-BE49-F238E27FC236}">
                  <a16:creationId xmlns:a16="http://schemas.microsoft.com/office/drawing/2014/main" id="{A2BC5CD8-523D-4DF8-AA03-41D00E5B7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485937500 w 1379"/>
                <a:gd name="T1" fmla="*/ 390625 h 14822"/>
                <a:gd name="T2" fmla="*/ 52734375 w 1379"/>
                <a:gd name="T3" fmla="*/ 656640625 h 14822"/>
                <a:gd name="T4" fmla="*/ 390625 w 1379"/>
                <a:gd name="T5" fmla="*/ 2147483646 h 14822"/>
                <a:gd name="T6" fmla="*/ 538671875 w 1379"/>
                <a:gd name="T7" fmla="*/ 2147483646 h 14822"/>
                <a:gd name="T8" fmla="*/ 538671875 w 1379"/>
                <a:gd name="T9" fmla="*/ 390625 h 14822"/>
                <a:gd name="T10" fmla="*/ 485937500 w 1379"/>
                <a:gd name="T11" fmla="*/ 390625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4" name="Google Shape;642;p30">
              <a:extLst>
                <a:ext uri="{FF2B5EF4-FFF2-40B4-BE49-F238E27FC236}">
                  <a16:creationId xmlns:a16="http://schemas.microsoft.com/office/drawing/2014/main" id="{67C6E002-A219-47AC-9BBA-CCBBCBBBBBCE}"/>
                </a:ext>
              </a:extLst>
            </p:cNvPr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Google Shape;643;p30">
              <a:extLst>
                <a:ext uri="{FF2B5EF4-FFF2-40B4-BE49-F238E27FC236}">
                  <a16:creationId xmlns:a16="http://schemas.microsoft.com/office/drawing/2014/main" id="{BC5A2218-026B-40AE-A69B-01B438395B6C}"/>
                </a:ext>
              </a:extLst>
            </p:cNvPr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644;p30">
              <a:extLst>
                <a:ext uri="{FF2B5EF4-FFF2-40B4-BE49-F238E27FC236}">
                  <a16:creationId xmlns:a16="http://schemas.microsoft.com/office/drawing/2014/main" id="{6FEF878E-3518-4145-A672-D2EFD819F121}"/>
                </a:ext>
              </a:extLst>
            </p:cNvPr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645;p30">
              <a:extLst>
                <a:ext uri="{FF2B5EF4-FFF2-40B4-BE49-F238E27FC236}">
                  <a16:creationId xmlns:a16="http://schemas.microsoft.com/office/drawing/2014/main" id="{6D77F566-2E2F-46C2-A1F3-7855C4317747}"/>
                </a:ext>
              </a:extLst>
            </p:cNvPr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8" name="Google Shape;646;p30">
              <a:extLst>
                <a:ext uri="{FF2B5EF4-FFF2-40B4-BE49-F238E27FC236}">
                  <a16:creationId xmlns:a16="http://schemas.microsoft.com/office/drawing/2014/main" id="{E0B3359A-537E-483C-8854-E50F2B438E90}"/>
                </a:ext>
              </a:extLst>
            </p:cNvPr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9" name="Google Shape;647;p30">
              <a:extLst>
                <a:ext uri="{FF2B5EF4-FFF2-40B4-BE49-F238E27FC236}">
                  <a16:creationId xmlns:a16="http://schemas.microsoft.com/office/drawing/2014/main" id="{43C7FF76-8BD8-4AE0-8F50-899E05C8197F}"/>
                </a:ext>
              </a:extLst>
            </p:cNvPr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648;p30">
              <a:extLst>
                <a:ext uri="{FF2B5EF4-FFF2-40B4-BE49-F238E27FC236}">
                  <a16:creationId xmlns:a16="http://schemas.microsoft.com/office/drawing/2014/main" id="{662E0B49-9C61-48C9-BC34-B207E124D3E7}"/>
                </a:ext>
              </a:extLst>
            </p:cNvPr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Google Shape;649;p30">
              <a:extLst>
                <a:ext uri="{FF2B5EF4-FFF2-40B4-BE49-F238E27FC236}">
                  <a16:creationId xmlns:a16="http://schemas.microsoft.com/office/drawing/2014/main" id="{7A2A83AE-0BE7-412C-8721-A83141E6F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23437500 w 4505"/>
                <a:gd name="T1" fmla="*/ 390625 h 8134"/>
                <a:gd name="T2" fmla="*/ 118359375 w 4505"/>
                <a:gd name="T3" fmla="*/ 1536328125 h 8134"/>
                <a:gd name="T4" fmla="*/ 52734375 w 4505"/>
                <a:gd name="T5" fmla="*/ 2147483646 h 8134"/>
                <a:gd name="T6" fmla="*/ 775000000 w 4505"/>
                <a:gd name="T7" fmla="*/ 2147483646 h 8134"/>
                <a:gd name="T8" fmla="*/ 1588671875 w 4505"/>
                <a:gd name="T9" fmla="*/ 2147483646 h 8134"/>
                <a:gd name="T10" fmla="*/ 1641406250 w 4505"/>
                <a:gd name="T11" fmla="*/ 1969531250 h 8134"/>
                <a:gd name="T12" fmla="*/ 1759375000 w 4505"/>
                <a:gd name="T13" fmla="*/ 118359375 h 8134"/>
                <a:gd name="T14" fmla="*/ 223437500 w 4505"/>
                <a:gd name="T15" fmla="*/ 390625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650;p30">
              <a:extLst>
                <a:ext uri="{FF2B5EF4-FFF2-40B4-BE49-F238E27FC236}">
                  <a16:creationId xmlns:a16="http://schemas.microsoft.com/office/drawing/2014/main" id="{989CF6AB-1F8D-478F-A7C4-A464323DA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390625 h 42724"/>
                <a:gd name="T2" fmla="*/ 2147483646 w 40634"/>
                <a:gd name="T3" fmla="*/ 2734375 h 42724"/>
                <a:gd name="T4" fmla="*/ 170703125 w 40634"/>
                <a:gd name="T5" fmla="*/ 2147483646 h 42724"/>
                <a:gd name="T6" fmla="*/ 498828125 w 40634"/>
                <a:gd name="T7" fmla="*/ 2147483646 h 42724"/>
                <a:gd name="T8" fmla="*/ 328515625 w 40634"/>
                <a:gd name="T9" fmla="*/ 2147483646 h 42724"/>
                <a:gd name="T10" fmla="*/ 2139843750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390625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651;p30">
              <a:extLst>
                <a:ext uri="{FF2B5EF4-FFF2-40B4-BE49-F238E27FC236}">
                  <a16:creationId xmlns:a16="http://schemas.microsoft.com/office/drawing/2014/main" id="{A7E1B38B-BD7A-4B5D-96E3-C0BF373A8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390625 h 11899"/>
                <a:gd name="T16" fmla="*/ 52734375 w 26047"/>
                <a:gd name="T17" fmla="*/ 276171875 h 11899"/>
                <a:gd name="T18" fmla="*/ 932031250 w 26047"/>
                <a:gd name="T19" fmla="*/ 1589062500 h 11899"/>
                <a:gd name="T20" fmla="*/ 52734375 w 26047"/>
                <a:gd name="T21" fmla="*/ 276171875 h 11899"/>
                <a:gd name="T22" fmla="*/ 0 w 26047"/>
                <a:gd name="T23" fmla="*/ 390625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4" name="Google Shape;652;p30">
              <a:extLst>
                <a:ext uri="{FF2B5EF4-FFF2-40B4-BE49-F238E27FC236}">
                  <a16:creationId xmlns:a16="http://schemas.microsoft.com/office/drawing/2014/main" id="{9827C779-8460-4D4D-BF4B-3676E73C3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761328125 w 1950"/>
                <a:gd name="T3" fmla="*/ 52734375 h 135"/>
                <a:gd name="T4" fmla="*/ 761328125 w 1950"/>
                <a:gd name="T5" fmla="*/ 52734375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653;p30">
              <a:extLst>
                <a:ext uri="{FF2B5EF4-FFF2-40B4-BE49-F238E27FC236}">
                  <a16:creationId xmlns:a16="http://schemas.microsoft.com/office/drawing/2014/main" id="{DEA6EE8A-8766-4C8C-B2F1-48EF7579B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1483593750 w 26047"/>
                <a:gd name="T1" fmla="*/ 390625 h 15831"/>
                <a:gd name="T2" fmla="*/ 433203125 w 26047"/>
                <a:gd name="T3" fmla="*/ 499218750 h 15831"/>
                <a:gd name="T4" fmla="*/ 0 w 26047"/>
                <a:gd name="T5" fmla="*/ 1483593750 h 15831"/>
                <a:gd name="T6" fmla="*/ 0 w 26047"/>
                <a:gd name="T7" fmla="*/ 1536328125 h 15831"/>
                <a:gd name="T8" fmla="*/ 52734375 w 26047"/>
                <a:gd name="T9" fmla="*/ 1812109375 h 15831"/>
                <a:gd name="T10" fmla="*/ 932031250 w 26047"/>
                <a:gd name="T11" fmla="*/ 2147483646 h 15831"/>
                <a:gd name="T12" fmla="*/ 1864062500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1812109375 h 15831"/>
                <a:gd name="T26" fmla="*/ 2147483646 w 26047"/>
                <a:gd name="T27" fmla="*/ 1155468750 h 15831"/>
                <a:gd name="T28" fmla="*/ 2147483646 w 26047"/>
                <a:gd name="T29" fmla="*/ 1641406250 h 15831"/>
                <a:gd name="T30" fmla="*/ 1693750000 w 26047"/>
                <a:gd name="T31" fmla="*/ 390625 h 15831"/>
                <a:gd name="T32" fmla="*/ 1483593750 w 26047"/>
                <a:gd name="T33" fmla="*/ 390625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6" name="Google Shape;654;p30">
              <a:extLst>
                <a:ext uri="{FF2B5EF4-FFF2-40B4-BE49-F238E27FC236}">
                  <a16:creationId xmlns:a16="http://schemas.microsoft.com/office/drawing/2014/main" id="{CF22E620-C21C-4B0D-AFFE-1DCDB61739C6}"/>
                </a:ext>
              </a:extLst>
            </p:cNvPr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7" name="Google Shape;655;p30">
              <a:extLst>
                <a:ext uri="{FF2B5EF4-FFF2-40B4-BE49-F238E27FC236}">
                  <a16:creationId xmlns:a16="http://schemas.microsoft.com/office/drawing/2014/main" id="{FCBEECF8-5F9A-4831-9BEA-3A5CFEDB7412}"/>
                </a:ext>
              </a:extLst>
            </p:cNvPr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8" name="Google Shape;656;p30">
              <a:extLst>
                <a:ext uri="{FF2B5EF4-FFF2-40B4-BE49-F238E27FC236}">
                  <a16:creationId xmlns:a16="http://schemas.microsoft.com/office/drawing/2014/main" id="{2AE31319-F1B0-4BD9-A84A-84495680E378}"/>
                </a:ext>
              </a:extLst>
            </p:cNvPr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657;p30">
              <a:extLst>
                <a:ext uri="{FF2B5EF4-FFF2-40B4-BE49-F238E27FC236}">
                  <a16:creationId xmlns:a16="http://schemas.microsoft.com/office/drawing/2014/main" id="{FAB02A1D-2E1F-4B85-8309-9D93AA6EC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390625 h 2253"/>
                <a:gd name="T2" fmla="*/ 0 w 1"/>
                <a:gd name="T3" fmla="*/ 880078125 h 2253"/>
                <a:gd name="T4" fmla="*/ 0 w 1"/>
                <a:gd name="T5" fmla="*/ 880078125 h 2253"/>
                <a:gd name="T6" fmla="*/ 0 w 1"/>
                <a:gd name="T7" fmla="*/ 390625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658;p30">
              <a:extLst>
                <a:ext uri="{FF2B5EF4-FFF2-40B4-BE49-F238E27FC236}">
                  <a16:creationId xmlns:a16="http://schemas.microsoft.com/office/drawing/2014/main" id="{57146C77-CADC-4C98-B34D-B8F91F105480}"/>
                </a:ext>
              </a:extLst>
            </p:cNvPr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1" name="Google Shape;659;p30">
              <a:extLst>
                <a:ext uri="{FF2B5EF4-FFF2-40B4-BE49-F238E27FC236}">
                  <a16:creationId xmlns:a16="http://schemas.microsoft.com/office/drawing/2014/main" id="{38D6F345-5B4F-4A07-8227-7354C1C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355468750 w 5345"/>
                <a:gd name="T1" fmla="*/ 0 h 4826"/>
                <a:gd name="T2" fmla="*/ 171093750 w 5345"/>
                <a:gd name="T3" fmla="*/ 125781250 h 4826"/>
                <a:gd name="T4" fmla="*/ 985156250 w 5345"/>
                <a:gd name="T5" fmla="*/ 1766796875 h 4826"/>
                <a:gd name="T6" fmla="*/ 1483984375 w 5345"/>
                <a:gd name="T7" fmla="*/ 1884765625 h 4826"/>
                <a:gd name="T8" fmla="*/ 1917187500 w 5345"/>
                <a:gd name="T9" fmla="*/ 1832421875 h 4826"/>
                <a:gd name="T10" fmla="*/ 2035156250 w 5345"/>
                <a:gd name="T11" fmla="*/ 1556640625 h 4826"/>
                <a:gd name="T12" fmla="*/ 1844140625 w 5345"/>
                <a:gd name="T13" fmla="*/ 1425390625 h 4826"/>
                <a:gd name="T14" fmla="*/ 1812109375 w 5345"/>
                <a:gd name="T15" fmla="*/ 1438671875 h 4826"/>
                <a:gd name="T16" fmla="*/ 1452734375 w 5345"/>
                <a:gd name="T17" fmla="*/ 1487890625 h 4826"/>
                <a:gd name="T18" fmla="*/ 1103125000 w 5345"/>
                <a:gd name="T19" fmla="*/ 1438671875 h 4826"/>
                <a:gd name="T20" fmla="*/ 551953125 w 5345"/>
                <a:gd name="T21" fmla="*/ 243750000 h 4826"/>
                <a:gd name="T22" fmla="*/ 446875000 w 5345"/>
                <a:gd name="T23" fmla="*/ 20703125 h 4826"/>
                <a:gd name="T24" fmla="*/ 355468750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660;p30">
              <a:extLst>
                <a:ext uri="{FF2B5EF4-FFF2-40B4-BE49-F238E27FC236}">
                  <a16:creationId xmlns:a16="http://schemas.microsoft.com/office/drawing/2014/main" id="{73F0BB77-9A26-4C41-8AA8-781D4E782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1470703125 w 7563"/>
                <a:gd name="T1" fmla="*/ 0 h 6785"/>
                <a:gd name="T2" fmla="*/ 984765625 w 7563"/>
                <a:gd name="T3" fmla="*/ 98046875 h 6785"/>
                <a:gd name="T4" fmla="*/ 275781250 w 7563"/>
                <a:gd name="T5" fmla="*/ 1791406250 h 6785"/>
                <a:gd name="T6" fmla="*/ 1487500000 w 7563"/>
                <a:gd name="T7" fmla="*/ 2147483646 h 6785"/>
                <a:gd name="T8" fmla="*/ 1969531250 w 7563"/>
                <a:gd name="T9" fmla="*/ 2147483646 h 6785"/>
                <a:gd name="T10" fmla="*/ 2147483646 w 7563"/>
                <a:gd name="T11" fmla="*/ 807031250 h 6785"/>
                <a:gd name="T12" fmla="*/ 1470703125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661;p30">
              <a:extLst>
                <a:ext uri="{FF2B5EF4-FFF2-40B4-BE49-F238E27FC236}">
                  <a16:creationId xmlns:a16="http://schemas.microsoft.com/office/drawing/2014/main" id="{9C8F1679-0A82-400B-856C-D5E721B134D7}"/>
                </a:ext>
              </a:extLst>
            </p:cNvPr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4" name="Google Shape;662;p30">
              <a:extLst>
                <a:ext uri="{FF2B5EF4-FFF2-40B4-BE49-F238E27FC236}">
                  <a16:creationId xmlns:a16="http://schemas.microsoft.com/office/drawing/2014/main" id="{571D091C-524E-4C85-99A5-5550A392A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1274609375 w 6454"/>
                <a:gd name="T1" fmla="*/ 0 h 5755"/>
                <a:gd name="T2" fmla="*/ 551562500 w 6454"/>
                <a:gd name="T3" fmla="*/ 250781250 h 5755"/>
                <a:gd name="T4" fmla="*/ 380859375 w 6454"/>
                <a:gd name="T5" fmla="*/ 1839453125 h 5755"/>
                <a:gd name="T6" fmla="*/ 1280078125 w 6454"/>
                <a:gd name="T7" fmla="*/ 2147483646 h 5755"/>
                <a:gd name="T8" fmla="*/ 1969531250 w 6454"/>
                <a:gd name="T9" fmla="*/ 1996875000 h 5755"/>
                <a:gd name="T10" fmla="*/ 2126953125 w 6454"/>
                <a:gd name="T11" fmla="*/ 408593750 h 5755"/>
                <a:gd name="T12" fmla="*/ 1274609375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663;p30">
              <a:extLst>
                <a:ext uri="{FF2B5EF4-FFF2-40B4-BE49-F238E27FC236}">
                  <a16:creationId xmlns:a16="http://schemas.microsoft.com/office/drawing/2014/main" id="{68041182-2A57-489C-B7B3-F27179679127}"/>
                </a:ext>
              </a:extLst>
            </p:cNvPr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6" name="Google Shape;664;p30">
              <a:extLst>
                <a:ext uri="{FF2B5EF4-FFF2-40B4-BE49-F238E27FC236}">
                  <a16:creationId xmlns:a16="http://schemas.microsoft.com/office/drawing/2014/main" id="{2664254B-18B7-4285-B068-FC9D26C2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558203125 w 2824"/>
                <a:gd name="T1" fmla="*/ 0 h 2440"/>
                <a:gd name="T2" fmla="*/ 328515625 w 2824"/>
                <a:gd name="T3" fmla="*/ 75390625 h 2440"/>
                <a:gd name="T4" fmla="*/ 118359375 w 2824"/>
                <a:gd name="T5" fmla="*/ 679296875 h 2440"/>
                <a:gd name="T6" fmla="*/ 555078125 w 2824"/>
                <a:gd name="T7" fmla="*/ 952734375 h 2440"/>
                <a:gd name="T8" fmla="*/ 774609375 w 2824"/>
                <a:gd name="T9" fmla="*/ 902343750 h 2440"/>
                <a:gd name="T10" fmla="*/ 932421875 w 2824"/>
                <a:gd name="T11" fmla="*/ 246093750 h 2440"/>
                <a:gd name="T12" fmla="*/ 558203125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665;p30">
              <a:extLst>
                <a:ext uri="{FF2B5EF4-FFF2-40B4-BE49-F238E27FC236}">
                  <a16:creationId xmlns:a16="http://schemas.microsoft.com/office/drawing/2014/main" id="{E7CBFEFF-B937-4250-98D7-143A999F4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559375000 w 2824"/>
                <a:gd name="T1" fmla="*/ 390625 h 2445"/>
                <a:gd name="T2" fmla="*/ 328125000 w 2824"/>
                <a:gd name="T3" fmla="*/ 52343750 h 2445"/>
                <a:gd name="T4" fmla="*/ 170703125 w 2824"/>
                <a:gd name="T5" fmla="*/ 708593750 h 2445"/>
                <a:gd name="T6" fmla="*/ 583593750 w 2824"/>
                <a:gd name="T7" fmla="*/ 954687500 h 2445"/>
                <a:gd name="T8" fmla="*/ 826953125 w 2824"/>
                <a:gd name="T9" fmla="*/ 879296875 h 2445"/>
                <a:gd name="T10" fmla="*/ 984765625 w 2824"/>
                <a:gd name="T11" fmla="*/ 223046875 h 2445"/>
                <a:gd name="T12" fmla="*/ 559375000 w 2824"/>
                <a:gd name="T13" fmla="*/ 390625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666;p30">
              <a:extLst>
                <a:ext uri="{FF2B5EF4-FFF2-40B4-BE49-F238E27FC236}">
                  <a16:creationId xmlns:a16="http://schemas.microsoft.com/office/drawing/2014/main" id="{79740A5C-9822-40BD-AE62-9A66040B4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519140625 h 37862"/>
                <a:gd name="T4" fmla="*/ 2147483646 w 48901"/>
                <a:gd name="T5" fmla="*/ 2042187500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1654296875 w 48901"/>
                <a:gd name="T11" fmla="*/ 2147483646 h 37862"/>
                <a:gd name="T12" fmla="*/ 1207812500 w 48901"/>
                <a:gd name="T13" fmla="*/ 2147483646 h 37862"/>
                <a:gd name="T14" fmla="*/ 1982421875 w 48901"/>
                <a:gd name="T15" fmla="*/ 2147483646 h 37862"/>
                <a:gd name="T16" fmla="*/ 1982421875 w 48901"/>
                <a:gd name="T17" fmla="*/ 2147483646 h 37862"/>
                <a:gd name="T18" fmla="*/ 498828125 w 48901"/>
                <a:gd name="T19" fmla="*/ 2147483646 h 37862"/>
                <a:gd name="T20" fmla="*/ 1811718750 w 48901"/>
                <a:gd name="T21" fmla="*/ 2147483646 h 37862"/>
                <a:gd name="T22" fmla="*/ 1811718750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1828906250 h 37862"/>
                <a:gd name="T96" fmla="*/ 2147483646 w 48901"/>
                <a:gd name="T97" fmla="*/ 1832031250 h 37862"/>
                <a:gd name="T98" fmla="*/ 2147483646 w 48901"/>
                <a:gd name="T99" fmla="*/ 1714062500 h 37862"/>
                <a:gd name="T100" fmla="*/ 2147483646 w 48901"/>
                <a:gd name="T101" fmla="*/ 1057421875 h 37862"/>
                <a:gd name="T102" fmla="*/ 2147483646 w 48901"/>
                <a:gd name="T103" fmla="*/ 296093750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667;p30">
              <a:extLst>
                <a:ext uri="{FF2B5EF4-FFF2-40B4-BE49-F238E27FC236}">
                  <a16:creationId xmlns:a16="http://schemas.microsoft.com/office/drawing/2014/main" id="{1C513961-95E1-4207-9BAB-646AD078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390625 h 28249"/>
                <a:gd name="T2" fmla="*/ 2147483646 w 47759"/>
                <a:gd name="T3" fmla="*/ 346875000 h 28249"/>
                <a:gd name="T4" fmla="*/ 2147483646 w 47759"/>
                <a:gd name="T5" fmla="*/ 346875000 h 28249"/>
                <a:gd name="T6" fmla="*/ 2147483646 w 47759"/>
                <a:gd name="T7" fmla="*/ 52734375 h 28249"/>
                <a:gd name="T8" fmla="*/ 2147483646 w 47759"/>
                <a:gd name="T9" fmla="*/ 328515625 h 28249"/>
                <a:gd name="T10" fmla="*/ 2147483646 w 47759"/>
                <a:gd name="T11" fmla="*/ 390625 h 28249"/>
                <a:gd name="T12" fmla="*/ 2147483646 w 47759"/>
                <a:gd name="T13" fmla="*/ 328515625 h 28249"/>
                <a:gd name="T14" fmla="*/ 2147483646 w 47759"/>
                <a:gd name="T15" fmla="*/ 1089843750 h 28249"/>
                <a:gd name="T16" fmla="*/ 2147483646 w 47759"/>
                <a:gd name="T17" fmla="*/ 328515625 h 28249"/>
                <a:gd name="T18" fmla="*/ 2147483646 w 47759"/>
                <a:gd name="T19" fmla="*/ 346875000 h 28249"/>
                <a:gd name="T20" fmla="*/ 2147483646 w 47759"/>
                <a:gd name="T21" fmla="*/ 551562500 h 28249"/>
                <a:gd name="T22" fmla="*/ 2147483646 w 47759"/>
                <a:gd name="T23" fmla="*/ 1189843750 h 28249"/>
                <a:gd name="T24" fmla="*/ 2147483646 w 47759"/>
                <a:gd name="T25" fmla="*/ 1189843750 h 28249"/>
                <a:gd name="T26" fmla="*/ 2147483646 w 47759"/>
                <a:gd name="T27" fmla="*/ 551562500 h 28249"/>
                <a:gd name="T28" fmla="*/ 2147483646 w 47759"/>
                <a:gd name="T29" fmla="*/ 346875000 h 28249"/>
                <a:gd name="T30" fmla="*/ 2147483646 w 47759"/>
                <a:gd name="T31" fmla="*/ 1089843750 h 28249"/>
                <a:gd name="T32" fmla="*/ 2147483646 w 47759"/>
                <a:gd name="T33" fmla="*/ 1089843750 h 28249"/>
                <a:gd name="T34" fmla="*/ 2147483646 w 47759"/>
                <a:gd name="T35" fmla="*/ 1746484375 h 28249"/>
                <a:gd name="T36" fmla="*/ 2147483646 w 47759"/>
                <a:gd name="T37" fmla="*/ 1089843750 h 28249"/>
                <a:gd name="T38" fmla="*/ 2147483646 w 47759"/>
                <a:gd name="T39" fmla="*/ 1189843750 h 28249"/>
                <a:gd name="T40" fmla="*/ 2147483646 w 47759"/>
                <a:gd name="T41" fmla="*/ 1189843750 h 28249"/>
                <a:gd name="T42" fmla="*/ 2147483646 w 47759"/>
                <a:gd name="T43" fmla="*/ 2074609375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074609375 h 28249"/>
                <a:gd name="T50" fmla="*/ 2147483646 w 47759"/>
                <a:gd name="T51" fmla="*/ 1189843750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1746484375 h 28249"/>
                <a:gd name="T60" fmla="*/ 2147483646 w 47759"/>
                <a:gd name="T61" fmla="*/ 1746484375 h 28249"/>
                <a:gd name="T62" fmla="*/ 2147483646 w 47759"/>
                <a:gd name="T63" fmla="*/ 1864453125 h 28249"/>
                <a:gd name="T64" fmla="*/ 2147483646 w 47759"/>
                <a:gd name="T65" fmla="*/ 1864453125 h 28249"/>
                <a:gd name="T66" fmla="*/ 2147483646 w 47759"/>
                <a:gd name="T67" fmla="*/ 2147483646 h 28249"/>
                <a:gd name="T68" fmla="*/ 2147483646 w 47759"/>
                <a:gd name="T69" fmla="*/ 1798828125 h 28249"/>
                <a:gd name="T70" fmla="*/ 2147483646 w 47759"/>
                <a:gd name="T71" fmla="*/ 1798828125 h 28249"/>
                <a:gd name="T72" fmla="*/ 2147483646 w 47759"/>
                <a:gd name="T73" fmla="*/ 1746484375 h 28249"/>
                <a:gd name="T74" fmla="*/ 2147483646 w 47759"/>
                <a:gd name="T75" fmla="*/ 2147483646 h 28249"/>
                <a:gd name="T76" fmla="*/ 1208203125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1526953125 w 47759"/>
                <a:gd name="T93" fmla="*/ 2147483646 h 28249"/>
                <a:gd name="T94" fmla="*/ 1526953125 w 47759"/>
                <a:gd name="T95" fmla="*/ 2147483646 h 28249"/>
                <a:gd name="T96" fmla="*/ 52734375 w 47759"/>
                <a:gd name="T97" fmla="*/ 2147483646 h 28249"/>
                <a:gd name="T98" fmla="*/ 390625 w 47759"/>
                <a:gd name="T99" fmla="*/ 2147483646 h 28249"/>
                <a:gd name="T100" fmla="*/ 390625 w 47759"/>
                <a:gd name="T101" fmla="*/ 2147483646 h 28249"/>
                <a:gd name="T102" fmla="*/ 52734375 w 47759"/>
                <a:gd name="T103" fmla="*/ 2147483646 h 28249"/>
                <a:gd name="T104" fmla="*/ 1526953125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668;p30">
              <a:extLst>
                <a:ext uri="{FF2B5EF4-FFF2-40B4-BE49-F238E27FC236}">
                  <a16:creationId xmlns:a16="http://schemas.microsoft.com/office/drawing/2014/main" id="{77239476-201E-43F0-8334-F45964DB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498828125 h 37407"/>
                <a:gd name="T4" fmla="*/ 2147483646 w 47759"/>
                <a:gd name="T5" fmla="*/ 2021875000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1208203125 w 47759"/>
                <a:gd name="T11" fmla="*/ 2147483646 h 37407"/>
                <a:gd name="T12" fmla="*/ 761718750 w 47759"/>
                <a:gd name="T13" fmla="*/ 2147483646 h 37407"/>
                <a:gd name="T14" fmla="*/ 1536328125 w 47759"/>
                <a:gd name="T15" fmla="*/ 2147483646 h 37407"/>
                <a:gd name="T16" fmla="*/ 1536328125 w 47759"/>
                <a:gd name="T17" fmla="*/ 2147483646 h 37407"/>
                <a:gd name="T18" fmla="*/ 52734375 w 47759"/>
                <a:gd name="T19" fmla="*/ 2147483646 h 37407"/>
                <a:gd name="T20" fmla="*/ 390625 w 47759"/>
                <a:gd name="T21" fmla="*/ 2147483646 h 37407"/>
                <a:gd name="T22" fmla="*/ 1365625000 w 47759"/>
                <a:gd name="T23" fmla="*/ 2147483646 h 37407"/>
                <a:gd name="T24" fmla="*/ 1746484375 w 47759"/>
                <a:gd name="T25" fmla="*/ 2147483646 h 37407"/>
                <a:gd name="T26" fmla="*/ 1746484375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1811718750 h 37407"/>
                <a:gd name="T68" fmla="*/ 2147483646 w 47759"/>
                <a:gd name="T69" fmla="*/ 1811718750 h 37407"/>
                <a:gd name="T70" fmla="*/ 2147483646 w 47759"/>
                <a:gd name="T71" fmla="*/ 1693750000 h 37407"/>
                <a:gd name="T72" fmla="*/ 2147483646 w 47759"/>
                <a:gd name="T73" fmla="*/ 1037109375 h 37407"/>
                <a:gd name="T74" fmla="*/ 2147483646 w 47759"/>
                <a:gd name="T75" fmla="*/ 275781250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669;p30">
              <a:extLst>
                <a:ext uri="{FF2B5EF4-FFF2-40B4-BE49-F238E27FC236}">
                  <a16:creationId xmlns:a16="http://schemas.microsoft.com/office/drawing/2014/main" id="{8C687CF3-4992-4A99-B46C-559EBE1C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1260546875 w 9781"/>
                <a:gd name="T3" fmla="*/ 2147483646 h 10083"/>
                <a:gd name="T4" fmla="*/ 157812500 w 9781"/>
                <a:gd name="T5" fmla="*/ 2147483646 h 10083"/>
                <a:gd name="T6" fmla="*/ 105078125 w 9781"/>
                <a:gd name="T7" fmla="*/ 2147483646 h 10083"/>
                <a:gd name="T8" fmla="*/ 1194921875 w 9781"/>
                <a:gd name="T9" fmla="*/ 2147483646 h 10083"/>
                <a:gd name="T10" fmla="*/ 1798828125 w 9781"/>
                <a:gd name="T11" fmla="*/ 2147483646 h 10083"/>
                <a:gd name="T12" fmla="*/ 2147483646 w 9781"/>
                <a:gd name="T13" fmla="*/ 1102734375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670;p30">
              <a:extLst>
                <a:ext uri="{FF2B5EF4-FFF2-40B4-BE49-F238E27FC236}">
                  <a16:creationId xmlns:a16="http://schemas.microsoft.com/office/drawing/2014/main" id="{4BC4C8AE-491B-4A2A-BD1F-192BF1B9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1969531250 w 8135"/>
                <a:gd name="T3" fmla="*/ 65625000 h 8974"/>
                <a:gd name="T4" fmla="*/ 985156250 w 8135"/>
                <a:gd name="T5" fmla="*/ 656640625 h 8974"/>
                <a:gd name="T6" fmla="*/ 328515625 w 8135"/>
                <a:gd name="T7" fmla="*/ 1588671875 h 8974"/>
                <a:gd name="T8" fmla="*/ 390625 w 8135"/>
                <a:gd name="T9" fmla="*/ 2147483646 h 8974"/>
                <a:gd name="T10" fmla="*/ 1313281250 w 8135"/>
                <a:gd name="T11" fmla="*/ 2147483646 h 8974"/>
                <a:gd name="T12" fmla="*/ 2147483646 w 8135"/>
                <a:gd name="T13" fmla="*/ 1483593750 h 8974"/>
                <a:gd name="T14" fmla="*/ 2147483646 w 8135"/>
                <a:gd name="T15" fmla="*/ 826953125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671;p30">
              <a:extLst>
                <a:ext uri="{FF2B5EF4-FFF2-40B4-BE49-F238E27FC236}">
                  <a16:creationId xmlns:a16="http://schemas.microsoft.com/office/drawing/2014/main" id="{168D0CA7-0FC9-41B2-9BE8-259ADFF512E0}"/>
                </a:ext>
              </a:extLst>
            </p:cNvPr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4" name="Google Shape;672;p30">
              <a:extLst>
                <a:ext uri="{FF2B5EF4-FFF2-40B4-BE49-F238E27FC236}">
                  <a16:creationId xmlns:a16="http://schemas.microsoft.com/office/drawing/2014/main" id="{3C531911-B6E4-43F7-8FD2-2EF0F9206FB5}"/>
                </a:ext>
              </a:extLst>
            </p:cNvPr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5" name="Google Shape;211;p3">
            <a:extLst>
              <a:ext uri="{FF2B5EF4-FFF2-40B4-BE49-F238E27FC236}">
                <a16:creationId xmlns:a16="http://schemas.microsoft.com/office/drawing/2014/main" id="{5F30825E-349C-4F6E-9899-220212C0D6D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>
              <a:extLst>
                <a:ext uri="{FF2B5EF4-FFF2-40B4-BE49-F238E27FC236}">
                  <a16:creationId xmlns:a16="http://schemas.microsoft.com/office/drawing/2014/main" id="{C3F9067F-9CAB-437D-A192-E6610CA8D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213;p3">
              <a:extLst>
                <a:ext uri="{FF2B5EF4-FFF2-40B4-BE49-F238E27FC236}">
                  <a16:creationId xmlns:a16="http://schemas.microsoft.com/office/drawing/2014/main" id="{D034A0B0-56B8-4F18-9254-98B81556F82C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8" name="Google Shape;214;p3">
            <a:extLst>
              <a:ext uri="{FF2B5EF4-FFF2-40B4-BE49-F238E27FC236}">
                <a16:creationId xmlns:a16="http://schemas.microsoft.com/office/drawing/2014/main" id="{260DBEEB-5373-4417-8122-BDB8551D36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>
              <a:extLst>
                <a:ext uri="{FF2B5EF4-FFF2-40B4-BE49-F238E27FC236}">
                  <a16:creationId xmlns:a16="http://schemas.microsoft.com/office/drawing/2014/main" id="{BC84403A-37A0-4447-927F-AFB49546807D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0" name="Google Shape;216;p3">
              <a:extLst>
                <a:ext uri="{FF2B5EF4-FFF2-40B4-BE49-F238E27FC236}">
                  <a16:creationId xmlns:a16="http://schemas.microsoft.com/office/drawing/2014/main" id="{80BD14FB-1196-46B5-9768-946D824BD4E7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217;p3">
              <a:extLst>
                <a:ext uri="{FF2B5EF4-FFF2-40B4-BE49-F238E27FC236}">
                  <a16:creationId xmlns:a16="http://schemas.microsoft.com/office/drawing/2014/main" id="{196B1408-D295-4877-B65B-CC64ED5D97AE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2" name="Google Shape;218;p3">
              <a:extLst>
                <a:ext uri="{FF2B5EF4-FFF2-40B4-BE49-F238E27FC236}">
                  <a16:creationId xmlns:a16="http://schemas.microsoft.com/office/drawing/2014/main" id="{B6A9AB1F-08C1-42B9-A8FF-DD5D791991A7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3" name="Google Shape;219;p3">
              <a:extLst>
                <a:ext uri="{FF2B5EF4-FFF2-40B4-BE49-F238E27FC236}">
                  <a16:creationId xmlns:a16="http://schemas.microsoft.com/office/drawing/2014/main" id="{A0BC1FF0-1D72-49CA-A6A8-145405037F3D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4" name="Google Shape;220;p3">
              <a:extLst>
                <a:ext uri="{FF2B5EF4-FFF2-40B4-BE49-F238E27FC236}">
                  <a16:creationId xmlns:a16="http://schemas.microsoft.com/office/drawing/2014/main" id="{64346A79-3541-47D8-AA0F-272F048C3E4A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5" name="Google Shape;221;p3">
              <a:extLst>
                <a:ext uri="{FF2B5EF4-FFF2-40B4-BE49-F238E27FC236}">
                  <a16:creationId xmlns:a16="http://schemas.microsoft.com/office/drawing/2014/main" id="{2E771564-FF47-463F-8C77-DD8E12801DEE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6" name="Google Shape;222;p3">
              <a:extLst>
                <a:ext uri="{FF2B5EF4-FFF2-40B4-BE49-F238E27FC236}">
                  <a16:creationId xmlns:a16="http://schemas.microsoft.com/office/drawing/2014/main" id="{EF2812E8-DFB9-4DA2-BACC-0FA3CCADD89D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7" name="Google Shape;223;p3">
              <a:extLst>
                <a:ext uri="{FF2B5EF4-FFF2-40B4-BE49-F238E27FC236}">
                  <a16:creationId xmlns:a16="http://schemas.microsoft.com/office/drawing/2014/main" id="{D07E354D-7C9B-4DF6-B5E6-0B21972D70D4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8" name="Google Shape;224;p3">
              <a:extLst>
                <a:ext uri="{FF2B5EF4-FFF2-40B4-BE49-F238E27FC236}">
                  <a16:creationId xmlns:a16="http://schemas.microsoft.com/office/drawing/2014/main" id="{B88F698B-8194-48EB-A422-50A7FC27F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29" name="Google Shape;225;p3">
            <a:extLst>
              <a:ext uri="{FF2B5EF4-FFF2-40B4-BE49-F238E27FC236}">
                <a16:creationId xmlns:a16="http://schemas.microsoft.com/office/drawing/2014/main" id="{15120FCB-76E6-41BD-8929-A9187C1CB61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>
              <a:extLst>
                <a:ext uri="{FF2B5EF4-FFF2-40B4-BE49-F238E27FC236}">
                  <a16:creationId xmlns:a16="http://schemas.microsoft.com/office/drawing/2014/main" id="{D8EBCC06-93E0-4B4C-AAE6-B832C1576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227;p3">
              <a:extLst>
                <a:ext uri="{FF2B5EF4-FFF2-40B4-BE49-F238E27FC236}">
                  <a16:creationId xmlns:a16="http://schemas.microsoft.com/office/drawing/2014/main" id="{D124C262-3A62-47F0-B7FD-FBB242C9808D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2" name="Google Shape;228;p3">
            <a:extLst>
              <a:ext uri="{FF2B5EF4-FFF2-40B4-BE49-F238E27FC236}">
                <a16:creationId xmlns:a16="http://schemas.microsoft.com/office/drawing/2014/main" id="{F1AEF1E0-DE53-49B0-8F39-6D2F959666BB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33" name="Google Shape;229;p3">
            <a:extLst>
              <a:ext uri="{FF2B5EF4-FFF2-40B4-BE49-F238E27FC236}">
                <a16:creationId xmlns:a16="http://schemas.microsoft.com/office/drawing/2014/main" id="{CB44463C-8389-4E75-A3AB-94674F20A22C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34" name="Google Shape;230;p3">
            <a:extLst>
              <a:ext uri="{FF2B5EF4-FFF2-40B4-BE49-F238E27FC236}">
                <a16:creationId xmlns:a16="http://schemas.microsoft.com/office/drawing/2014/main" id="{95E3BB51-05C8-47D0-B6F9-AC526F59B44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>
              <a:extLst>
                <a:ext uri="{FF2B5EF4-FFF2-40B4-BE49-F238E27FC236}">
                  <a16:creationId xmlns:a16="http://schemas.microsoft.com/office/drawing/2014/main" id="{4A6FCEFD-692A-4BBB-B332-4EE3ABC2D2A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232;p3">
              <a:extLst>
                <a:ext uri="{FF2B5EF4-FFF2-40B4-BE49-F238E27FC236}">
                  <a16:creationId xmlns:a16="http://schemas.microsoft.com/office/drawing/2014/main" id="{3132123E-5D73-4B3A-8D4B-A252634E1D66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9DF8B215-2523-49C5-A906-7548B57719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59175" y="1522413"/>
            <a:ext cx="45180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66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6618C9A4-6C29-43C5-AF3E-7F6774795F0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FECAFC66-CB03-4996-AE83-99F1359BB57F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A89DB960-BF38-48D4-9CFF-0B5E799FD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483FA5AD-1688-49B2-906E-31371D155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1BB9E94D-6D7A-4AC3-9896-2D182A0DB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BA44472A-EA99-4114-96A9-B6AF45D3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53CAAA2F-DB4A-4883-B938-65731A2BF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ABF36BF-69CC-4515-840A-FEEB4DC08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058CA7DF-13C2-4127-8BB7-097CCCA4217F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8176892C-C99C-47D8-A399-A60CE096C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F749867-176D-428E-AD59-B9C15C63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B11C31E1-86AE-4A30-BDA1-622D08762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499D4D2C-4F93-4C97-990A-B199FE8B0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AC41C4AA-1765-4994-85B0-4317A4D6B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2E4D89FE-9BEB-4BA0-8C16-9522A6B321B6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06180477-2900-4848-9C81-7808647DB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EC621402-BF0B-4FC1-97A7-25ECA8355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2665C626-B360-4CCD-982B-47D8F6B8C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6F25C14B-1C35-4581-BAD7-0195A623A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6D0EFC2-51F6-4959-8C24-2E13FF1E2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A603B46D-C79C-4391-8AAA-2A69584ED131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57890C38-3152-4BF0-8715-9EF7244AF562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80F37EC7-43CC-4AE1-B8F4-744AF26C8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5E3A88D4-9D7A-4B20-80BE-727393891756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20F3F4AC-4E04-4D4C-A3B3-E8DFB86E112D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4BE6BF16-2655-40C8-8E4A-5DD81F0845C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0DA2D961-CA57-41EA-84A2-551FA2D22D4C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BF07BBD9-7680-4F41-943F-D995DB2C3603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BDCF9564-BB8A-4F0B-B73D-F291047D1E93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37C1F9B8-F035-4303-92F1-49BA7815905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B56F2DE8-17BE-41FC-A2E6-9F1CC58DCF22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C2900E53-2AD2-4BED-B281-70101DBB1CD3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534DCC73-6378-437C-85B1-E969E70748E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9BD5C895-F625-4992-8668-E1A6FC41B660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C0AC5818-BC8D-43B1-968E-176AFD56EC5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C0A6A80-78E1-493D-81A6-F6F19C579CC5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182BD0E2-9467-425D-997D-61DC5FA279CE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3D1C5541-2602-445B-8A20-1BEF291D32A3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20591D97-40B0-4CBA-9536-2309BA15F2D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5C420546-1117-4267-AFC5-D9134B7B5B3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92495D44-6BB7-4DA0-BA50-A02513742A60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B43CE86C-38CC-48CD-B614-F9CFC4B5ADD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010DE16C-0A9F-4B60-B709-DEEA885A501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91F7A92B-AE75-46E9-B19C-70BAA3120E4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5037286A-AC96-4E3C-B1D9-10ECB1935EB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34B5550D-5533-40B4-8C54-03A8DE5B739D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0F8DBBB4-B7CD-43E9-8925-0131721B489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A23598B5-4B8A-40A9-9D0D-6317B5FFADB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82B1D899-7474-44FA-A1E9-F18FF4DD9CA1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9E6E918F-B776-4976-91B3-3FE1077D874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5AE8A5D6-9123-4AF6-9A81-19B7B38534E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CA79F547-683F-42D0-9EA0-692F05F0B449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8EC82492-B9A7-4B75-881D-FD38FB2C9AFC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D507703-2A18-4A1C-8D3E-EA29E9DCB40E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CD1154F2-E722-43D6-B166-E51DFFF39C9B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2F31C63F-1553-4A2F-B200-0C665B040E3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C55993E0-5F86-4597-A402-45C2310BFD2E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489EE989-AA37-45A0-A6E9-42F5D943A80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6E501478-6F93-49C0-A090-F0DB5EB3DA57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45F09BFA-BD1D-4A0E-9C8C-2A2D3D072A9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69273054-3B25-4029-9831-0A7DD8AE703B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08149972-57BA-4033-BE40-C761C60B12A3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55DF5494-6C47-4DF4-B9C0-C440DEFF6CB9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C9009028-6AED-4574-9435-C40DB565086C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5BDC99F2-5079-42C6-B69E-C86CEBC6E33E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8700EDD7-CF17-4418-B152-4999490F9D97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21A395D-388B-47E8-BB1F-5901C7AD24CF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F718DC2D-1A18-4E46-976A-C9333970E68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B504468A-42A8-4400-95E1-1B558B03A588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24B71754-5647-441A-A891-5FF62CE0B4CA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178CCB13-03DC-4994-AD94-6AE17CB92950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id="{A2384724-A933-4AFD-8500-CEAE89D9843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id="{ACDCAD3A-74CC-461A-AC74-34DD1655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390625 h 5748"/>
                <a:gd name="T2" fmla="*/ 390625 w 38517"/>
                <a:gd name="T3" fmla="*/ 1142578125 h 5748"/>
                <a:gd name="T4" fmla="*/ 2147483646 w 38517"/>
                <a:gd name="T5" fmla="*/ 2147483646 h 5748"/>
                <a:gd name="T6" fmla="*/ 2147483646 w 38517"/>
                <a:gd name="T7" fmla="*/ 1142578125 h 5748"/>
                <a:gd name="T8" fmla="*/ 2147483646 w 38517"/>
                <a:gd name="T9" fmla="*/ 390625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id="{E24852AF-CD87-4CA8-8596-A0818D705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1938671875 w 15260"/>
                <a:gd name="T1" fmla="*/ 390625 h 14672"/>
                <a:gd name="T2" fmla="*/ 1812109375 w 15260"/>
                <a:gd name="T3" fmla="*/ 10156250 h 14672"/>
                <a:gd name="T4" fmla="*/ 656640625 w 15260"/>
                <a:gd name="T5" fmla="*/ 561718750 h 14672"/>
                <a:gd name="T6" fmla="*/ 118359375 w 15260"/>
                <a:gd name="T7" fmla="*/ 1493750000 h 14672"/>
                <a:gd name="T8" fmla="*/ 446875000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443359375 h 14672"/>
                <a:gd name="T30" fmla="*/ 1938671875 w 15260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id="{9D9BA32B-305C-4AE2-99F3-E2C9E6EF6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709375000 w 7832"/>
                <a:gd name="T1" fmla="*/ 0 h 7260"/>
                <a:gd name="T2" fmla="*/ 433593750 w 7832"/>
                <a:gd name="T3" fmla="*/ 210156250 h 7260"/>
                <a:gd name="T4" fmla="*/ 105468750 w 7832"/>
                <a:gd name="T5" fmla="*/ 656640625 h 7260"/>
                <a:gd name="T6" fmla="*/ 390625 w 7832"/>
                <a:gd name="T7" fmla="*/ 761718750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709375000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id="{29D15E6D-7331-4BFB-94BF-E6A13021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390625 h 14672"/>
                <a:gd name="T2" fmla="*/ 2147483646 w 15259"/>
                <a:gd name="T3" fmla="*/ 443359375 h 14672"/>
                <a:gd name="T4" fmla="*/ 879687500 w 15259"/>
                <a:gd name="T5" fmla="*/ 2147483646 h 14672"/>
                <a:gd name="T6" fmla="*/ 827343750 w 15259"/>
                <a:gd name="T7" fmla="*/ 2147483646 h 14672"/>
                <a:gd name="T8" fmla="*/ 105078125 w 15259"/>
                <a:gd name="T9" fmla="*/ 2147483646 h 14672"/>
                <a:gd name="T10" fmla="*/ 52734375 w 15259"/>
                <a:gd name="T11" fmla="*/ 2147483646 h 14672"/>
                <a:gd name="T12" fmla="*/ 932421875 w 15259"/>
                <a:gd name="T13" fmla="*/ 2147483646 h 14672"/>
                <a:gd name="T14" fmla="*/ 1037500000 w 15259"/>
                <a:gd name="T15" fmla="*/ 2147483646 h 14672"/>
                <a:gd name="T16" fmla="*/ 1232421875 w 15259"/>
                <a:gd name="T17" fmla="*/ 2147483646 h 14672"/>
                <a:gd name="T18" fmla="*/ 1417968750 w 15259"/>
                <a:gd name="T19" fmla="*/ 2147483646 h 14672"/>
                <a:gd name="T20" fmla="*/ 1746093750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1493750000 h 14672"/>
                <a:gd name="T26" fmla="*/ 2147483646 w 15259"/>
                <a:gd name="T27" fmla="*/ 666796875 h 14672"/>
                <a:gd name="T28" fmla="*/ 2147483646 w 15259"/>
                <a:gd name="T29" fmla="*/ 10156250 h 14672"/>
                <a:gd name="T30" fmla="*/ 2147483646 w 15259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id="{BA4327F6-5D8D-40CB-8234-CE11768F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390625 h 7126"/>
                <a:gd name="T2" fmla="*/ 390625 w 7966"/>
                <a:gd name="T3" fmla="*/ 2147483646 h 7126"/>
                <a:gd name="T4" fmla="*/ 105468750 w 7966"/>
                <a:gd name="T5" fmla="*/ 2147483646 h 7126"/>
                <a:gd name="T6" fmla="*/ 328515625 w 7966"/>
                <a:gd name="T7" fmla="*/ 2147483646 h 7126"/>
                <a:gd name="T8" fmla="*/ 485937500 w 7966"/>
                <a:gd name="T9" fmla="*/ 2147483646 h 7126"/>
                <a:gd name="T10" fmla="*/ 814062500 w 7966"/>
                <a:gd name="T11" fmla="*/ 2147483646 h 7126"/>
                <a:gd name="T12" fmla="*/ 2147483646 w 7966"/>
                <a:gd name="T13" fmla="*/ 709375000 h 7126"/>
                <a:gd name="T14" fmla="*/ 2147483646 w 7966"/>
                <a:gd name="T15" fmla="*/ 433593750 h 7126"/>
                <a:gd name="T16" fmla="*/ 2147483646 w 7966"/>
                <a:gd name="T17" fmla="*/ 275781250 h 7126"/>
                <a:gd name="T18" fmla="*/ 2147483646 w 7966"/>
                <a:gd name="T19" fmla="*/ 390625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id="{FA49F1AF-F4B8-421D-B2B4-A004D7A76314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id="{DED32DDE-8D6F-4AC3-85EA-C75314403CCC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id="{59E4AE4B-8AA1-4616-9554-4563F54B9DA2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id="{8520F5B5-FE78-4211-A73B-B38EA4B58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23437500 w 573"/>
                <a:gd name="T1" fmla="*/ 390625 h 4471"/>
                <a:gd name="T2" fmla="*/ 390625 w 573"/>
                <a:gd name="T3" fmla="*/ 1746484375 h 4471"/>
                <a:gd name="T4" fmla="*/ 390625 w 573"/>
                <a:gd name="T5" fmla="*/ 1746484375 h 4471"/>
                <a:gd name="T6" fmla="*/ 223437500 w 573"/>
                <a:gd name="T7" fmla="*/ 390625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id="{C23D79FB-C726-4D69-B01D-6B154D54FFCD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id="{8C3D6AA6-2958-4B10-A379-12B8C01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433203125 w 1244"/>
                <a:gd name="T3" fmla="*/ 2147483646 h 5882"/>
                <a:gd name="T4" fmla="*/ 433203125 w 1244"/>
                <a:gd name="T5" fmla="*/ 2147483646 h 5882"/>
                <a:gd name="T6" fmla="*/ 485937500 w 1244"/>
                <a:gd name="T7" fmla="*/ 2147483646 h 5882"/>
                <a:gd name="T8" fmla="*/ 433203125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id="{FE87EBFD-3080-4F22-8E97-930175852779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id="{81355558-A369-4325-9E7F-D83BA82FB460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id="{CEBD00FB-E72E-4851-8938-9E648021B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1693750000 w 4471"/>
                <a:gd name="T1" fmla="*/ 390625 h 8975"/>
                <a:gd name="T2" fmla="*/ 390625 w 4471"/>
                <a:gd name="T3" fmla="*/ 2147483646 h 8975"/>
                <a:gd name="T4" fmla="*/ 390625 w 4471"/>
                <a:gd name="T5" fmla="*/ 2147483646 h 8975"/>
                <a:gd name="T6" fmla="*/ 1693750000 w 4471"/>
                <a:gd name="T7" fmla="*/ 390625 h 8975"/>
                <a:gd name="T8" fmla="*/ 1746484375 w 4471"/>
                <a:gd name="T9" fmla="*/ 390625 h 8975"/>
                <a:gd name="T10" fmla="*/ 1746484375 w 4471"/>
                <a:gd name="T11" fmla="*/ 390625 h 8975"/>
                <a:gd name="T12" fmla="*/ 1693750000 w 4471"/>
                <a:gd name="T13" fmla="*/ 390625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id="{D4957CAE-4564-46F0-9576-E9FD3AEA2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390625 w 1"/>
                <a:gd name="T1" fmla="*/ 390625 h 1"/>
                <a:gd name="T2" fmla="*/ 390625 w 1"/>
                <a:gd name="T3" fmla="*/ 390625 h 1"/>
                <a:gd name="T4" fmla="*/ 390625 w 1"/>
                <a:gd name="T5" fmla="*/ 390625 h 1"/>
                <a:gd name="T6" fmla="*/ 390625 w 1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id="{D9BF51FD-017A-44B2-A574-A89B914A0300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id="{3709789D-B583-448F-86B7-17C2BB52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390625 w 4471"/>
                <a:gd name="T1" fmla="*/ 390625 h 8975"/>
                <a:gd name="T2" fmla="*/ 390625 w 4471"/>
                <a:gd name="T3" fmla="*/ 390625 h 8975"/>
                <a:gd name="T4" fmla="*/ 1746484375 w 4471"/>
                <a:gd name="T5" fmla="*/ 2147483646 h 8975"/>
                <a:gd name="T6" fmla="*/ 1746484375 w 4471"/>
                <a:gd name="T7" fmla="*/ 2147483646 h 8975"/>
                <a:gd name="T8" fmla="*/ 390625 w 4471"/>
                <a:gd name="T9" fmla="*/ 390625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id="{E27B0B87-C571-4195-A19F-30579042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52734375 h 135"/>
                <a:gd name="T4" fmla="*/ 52734375 w 135"/>
                <a:gd name="T5" fmla="*/ 52734375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id="{19ADC9C3-CAEC-4D53-A486-5DBDC7A12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932031250 w 2387"/>
                <a:gd name="T1" fmla="*/ 0 h 976"/>
                <a:gd name="T2" fmla="*/ 932031250 w 2387"/>
                <a:gd name="T3" fmla="*/ 0 h 976"/>
                <a:gd name="T4" fmla="*/ 859375000 w 2387"/>
                <a:gd name="T5" fmla="*/ 37109375 h 976"/>
                <a:gd name="T6" fmla="*/ 859375000 w 2387"/>
                <a:gd name="T7" fmla="*/ 37109375 h 976"/>
                <a:gd name="T8" fmla="*/ 932031250 w 2387"/>
                <a:gd name="T9" fmla="*/ 0 h 976"/>
                <a:gd name="T10" fmla="*/ 859375000 w 2387"/>
                <a:gd name="T11" fmla="*/ 37109375 h 976"/>
                <a:gd name="T12" fmla="*/ 859375000 w 2387"/>
                <a:gd name="T13" fmla="*/ 37109375 h 976"/>
                <a:gd name="T14" fmla="*/ 0 w 2387"/>
                <a:gd name="T15" fmla="*/ 380859375 h 976"/>
                <a:gd name="T16" fmla="*/ 859375000 w 2387"/>
                <a:gd name="T17" fmla="*/ 37109375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id="{76CEE108-AF36-466C-8424-0104309DB6EC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id="{874748E1-D513-4C19-AF3D-F3DFE508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1693750000 w 4336"/>
                <a:gd name="T1" fmla="*/ 390625 h 9546"/>
                <a:gd name="T2" fmla="*/ 157421875 w 4336"/>
                <a:gd name="T3" fmla="*/ 66015625 h 9546"/>
                <a:gd name="T4" fmla="*/ 0 w 4336"/>
                <a:gd name="T5" fmla="*/ 2147483646 h 9546"/>
                <a:gd name="T6" fmla="*/ 157421875 w 4336"/>
                <a:gd name="T7" fmla="*/ 2147483646 h 9546"/>
                <a:gd name="T8" fmla="*/ 1312890625 w 4336"/>
                <a:gd name="T9" fmla="*/ 2147483646 h 9546"/>
                <a:gd name="T10" fmla="*/ 1523046875 w 4336"/>
                <a:gd name="T11" fmla="*/ 2147483646 h 9546"/>
                <a:gd name="T12" fmla="*/ 814062500 w 4336"/>
                <a:gd name="T13" fmla="*/ 2147483646 h 9546"/>
                <a:gd name="T14" fmla="*/ 1693750000 w 4336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id="{3D61F642-A808-45B0-90E2-751385F437E4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id="{35B19B02-F3D1-403D-8C85-23AB7F1B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390625 h 2118"/>
                <a:gd name="T2" fmla="*/ 52734375 w 5614"/>
                <a:gd name="T3" fmla="*/ 52734375 h 2118"/>
                <a:gd name="T4" fmla="*/ 390625 w 5614"/>
                <a:gd name="T5" fmla="*/ 827343750 h 2118"/>
                <a:gd name="T6" fmla="*/ 1693750000 w 5614"/>
                <a:gd name="T7" fmla="*/ 761718750 h 2118"/>
                <a:gd name="T8" fmla="*/ 2147483646 w 5614"/>
                <a:gd name="T9" fmla="*/ 390625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id="{E7452B95-901E-48BB-8498-4DB16FD4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390625 h 1950"/>
                <a:gd name="T2" fmla="*/ 551562500 w 5748"/>
                <a:gd name="T3" fmla="*/ 761718750 h 1950"/>
                <a:gd name="T4" fmla="*/ 2147483646 w 5748"/>
                <a:gd name="T5" fmla="*/ 761718750 h 1950"/>
                <a:gd name="T6" fmla="*/ 2139843750 w 5748"/>
                <a:gd name="T7" fmla="*/ 390625 h 1950"/>
                <a:gd name="T8" fmla="*/ 0 w 5748"/>
                <a:gd name="T9" fmla="*/ 390625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id="{3CDA5351-E015-4C90-B2C6-9C13D1F3016E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id="{1887125F-686B-40AC-AEB2-9A71E528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105078125 w 4202"/>
                <a:gd name="T1" fmla="*/ 390625 h 9546"/>
                <a:gd name="T2" fmla="*/ 814062500 w 4202"/>
                <a:gd name="T3" fmla="*/ 2147483646 h 9546"/>
                <a:gd name="T4" fmla="*/ 105078125 w 4202"/>
                <a:gd name="T5" fmla="*/ 2147483646 h 9546"/>
                <a:gd name="T6" fmla="*/ 328515625 w 4202"/>
                <a:gd name="T7" fmla="*/ 2147483646 h 9546"/>
                <a:gd name="T8" fmla="*/ 1470703125 w 4202"/>
                <a:gd name="T9" fmla="*/ 2147483646 h 9546"/>
                <a:gd name="T10" fmla="*/ 1641406250 w 4202"/>
                <a:gd name="T11" fmla="*/ 2147483646 h 9546"/>
                <a:gd name="T12" fmla="*/ 1588671875 w 4202"/>
                <a:gd name="T13" fmla="*/ 390625 h 9546"/>
                <a:gd name="T14" fmla="*/ 105078125 w 4202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id="{6ACAEBD1-356A-4CD5-AE57-B8859158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1536328125 w 4773"/>
                <a:gd name="T1" fmla="*/ 0 h 8134"/>
                <a:gd name="T2" fmla="*/ 0 w 4773"/>
                <a:gd name="T3" fmla="*/ 170703125 h 8134"/>
                <a:gd name="T4" fmla="*/ 0 w 4773"/>
                <a:gd name="T5" fmla="*/ 498828125 h 8134"/>
                <a:gd name="T6" fmla="*/ 223437500 w 4773"/>
                <a:gd name="T7" fmla="*/ 2035156250 h 8134"/>
                <a:gd name="T8" fmla="*/ 223437500 w 4773"/>
                <a:gd name="T9" fmla="*/ 2147483646 h 8134"/>
                <a:gd name="T10" fmla="*/ 1102734375 w 4773"/>
                <a:gd name="T11" fmla="*/ 2147483646 h 8134"/>
                <a:gd name="T12" fmla="*/ 1811718750 w 4773"/>
                <a:gd name="T13" fmla="*/ 2147483646 h 8134"/>
                <a:gd name="T14" fmla="*/ 1759375000 w 4773"/>
                <a:gd name="T15" fmla="*/ 1916796875 h 8134"/>
                <a:gd name="T16" fmla="*/ 1588671875 w 4773"/>
                <a:gd name="T17" fmla="*/ 328125000 h 8134"/>
                <a:gd name="T18" fmla="*/ 1536328125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id="{234724A5-80DF-4C15-AF23-35162E7C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1588671875 w 4067"/>
                <a:gd name="T1" fmla="*/ 0 h 1681"/>
                <a:gd name="T2" fmla="*/ 275781250 w 4067"/>
                <a:gd name="T3" fmla="*/ 52734375 h 1681"/>
                <a:gd name="T4" fmla="*/ 0 w 4067"/>
                <a:gd name="T5" fmla="*/ 52734375 h 1681"/>
                <a:gd name="T6" fmla="*/ 52734375 w 4067"/>
                <a:gd name="T7" fmla="*/ 499218750 h 1681"/>
                <a:gd name="T8" fmla="*/ 761718750 w 4067"/>
                <a:gd name="T9" fmla="*/ 656640625 h 1681"/>
                <a:gd name="T10" fmla="*/ 1588671875 w 4067"/>
                <a:gd name="T11" fmla="*/ 380859375 h 1681"/>
                <a:gd name="T12" fmla="*/ 1588671875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id="{6F44982F-39A8-486A-AE08-65D5CDBB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390625 h 56383"/>
                <a:gd name="T2" fmla="*/ 2147483646 w 33610"/>
                <a:gd name="T3" fmla="*/ 716796875 h 56383"/>
                <a:gd name="T4" fmla="*/ 2147483646 w 33610"/>
                <a:gd name="T5" fmla="*/ 834765625 h 56383"/>
                <a:gd name="T6" fmla="*/ 1313281250 w 33610"/>
                <a:gd name="T7" fmla="*/ 2147483646 h 56383"/>
                <a:gd name="T8" fmla="*/ 827343750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1044921875 h 56383"/>
                <a:gd name="T52" fmla="*/ 2147483646 w 33610"/>
                <a:gd name="T53" fmla="*/ 7812500 h 56383"/>
                <a:gd name="T54" fmla="*/ 2147483646 w 33610"/>
                <a:gd name="T55" fmla="*/ 390625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id="{6E9BD96F-A429-4637-B9A2-0BD14FB67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1535937500 w 12167"/>
                <a:gd name="T1" fmla="*/ 390625 h 46919"/>
                <a:gd name="T2" fmla="*/ 1365234375 w 12167"/>
                <a:gd name="T3" fmla="*/ 118359375 h 46919"/>
                <a:gd name="T4" fmla="*/ 0 w 12167"/>
                <a:gd name="T5" fmla="*/ 1208203125 h 46919"/>
                <a:gd name="T6" fmla="*/ 2126953125 w 12167"/>
                <a:gd name="T7" fmla="*/ 2147483646 h 46919"/>
                <a:gd name="T8" fmla="*/ 879687500 w 12167"/>
                <a:gd name="T9" fmla="*/ 2147483646 h 46919"/>
                <a:gd name="T10" fmla="*/ 761328125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1969140625 w 12167"/>
                <a:gd name="T19" fmla="*/ 328515625 h 46919"/>
                <a:gd name="T20" fmla="*/ 1535937500 w 12167"/>
                <a:gd name="T21" fmla="*/ 390625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26953125 w 12167"/>
                <a:gd name="T41" fmla="*/ 2147483646 h 46919"/>
                <a:gd name="T42" fmla="*/ 551562500 w 12167"/>
                <a:gd name="T43" fmla="*/ 2147483646 h 46919"/>
                <a:gd name="T44" fmla="*/ 1798828125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id="{7B957373-D41B-4BC3-AED2-AEAE7CAE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17968750 w 34450"/>
                <a:gd name="T5" fmla="*/ 2147483646 h 55868"/>
                <a:gd name="T6" fmla="*/ 17968750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761328125 h 55868"/>
                <a:gd name="T14" fmla="*/ 1535937500 w 34450"/>
                <a:gd name="T15" fmla="*/ 2147483646 h 55868"/>
                <a:gd name="T16" fmla="*/ 1260546875 w 34450"/>
                <a:gd name="T17" fmla="*/ 2147483646 h 55868"/>
                <a:gd name="T18" fmla="*/ 879687500 w 34450"/>
                <a:gd name="T19" fmla="*/ 2147483646 h 55868"/>
                <a:gd name="T20" fmla="*/ 29296875 w 34450"/>
                <a:gd name="T21" fmla="*/ 2147483646 h 55868"/>
                <a:gd name="T22" fmla="*/ 17968750 w 34450"/>
                <a:gd name="T23" fmla="*/ 2147483646 h 55868"/>
                <a:gd name="T24" fmla="*/ 17968750 w 34450"/>
                <a:gd name="T25" fmla="*/ 2147483646 h 55868"/>
                <a:gd name="T26" fmla="*/ 322265625 w 34450"/>
                <a:gd name="T27" fmla="*/ 2147483646 h 55868"/>
                <a:gd name="T28" fmla="*/ 1693750000 w 34450"/>
                <a:gd name="T29" fmla="*/ 2147483646 h 55868"/>
                <a:gd name="T30" fmla="*/ 1693750000 w 34450"/>
                <a:gd name="T31" fmla="*/ 2147483646 h 55868"/>
                <a:gd name="T32" fmla="*/ 1365625000 w 34450"/>
                <a:gd name="T33" fmla="*/ 2147483646 h 55868"/>
                <a:gd name="T34" fmla="*/ 498828125 w 34450"/>
                <a:gd name="T35" fmla="*/ 2147483646 h 55868"/>
                <a:gd name="T36" fmla="*/ 1102734375 w 34450"/>
                <a:gd name="T37" fmla="*/ 2147483646 h 55868"/>
                <a:gd name="T38" fmla="*/ 2147483646 w 34450"/>
                <a:gd name="T39" fmla="*/ 2147483646 h 55868"/>
                <a:gd name="T40" fmla="*/ 1438281250 w 34450"/>
                <a:gd name="T41" fmla="*/ 2147483646 h 55868"/>
                <a:gd name="T42" fmla="*/ 1260546875 w 34450"/>
                <a:gd name="T43" fmla="*/ 2147483646 h 55868"/>
                <a:gd name="T44" fmla="*/ 1260546875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1037109375 h 55868"/>
                <a:gd name="T60" fmla="*/ 2147483646 w 34450"/>
                <a:gd name="T61" fmla="*/ 656640625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id="{1CD0D123-CC1C-4731-9138-6426ED4E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380859375 w 12604"/>
                <a:gd name="T1" fmla="*/ 0 h 20569"/>
                <a:gd name="T2" fmla="*/ 52734375 w 12604"/>
                <a:gd name="T3" fmla="*/ 328125000 h 20569"/>
                <a:gd name="T4" fmla="*/ 0 w 12604"/>
                <a:gd name="T5" fmla="*/ 328125000 h 20569"/>
                <a:gd name="T6" fmla="*/ 328125000 w 12604"/>
                <a:gd name="T7" fmla="*/ 433203125 h 20569"/>
                <a:gd name="T8" fmla="*/ 761328125 w 12604"/>
                <a:gd name="T9" fmla="*/ 328125000 h 20569"/>
                <a:gd name="T10" fmla="*/ 380859375 w 12604"/>
                <a:gd name="T11" fmla="*/ 0 h 20569"/>
                <a:gd name="T12" fmla="*/ 1535937500 w 12604"/>
                <a:gd name="T13" fmla="*/ 761718750 h 20569"/>
                <a:gd name="T14" fmla="*/ 1417968750 w 12604"/>
                <a:gd name="T15" fmla="*/ 1037109375 h 20569"/>
                <a:gd name="T16" fmla="*/ 1312890625 w 12604"/>
                <a:gd name="T17" fmla="*/ 1207812500 h 20569"/>
                <a:gd name="T18" fmla="*/ 1641015625 w 12604"/>
                <a:gd name="T19" fmla="*/ 814062500 h 20569"/>
                <a:gd name="T20" fmla="*/ 1535937500 w 12604"/>
                <a:gd name="T21" fmla="*/ 761718750 h 20569"/>
                <a:gd name="T22" fmla="*/ 1155468750 w 12604"/>
                <a:gd name="T23" fmla="*/ 1535937500 h 20569"/>
                <a:gd name="T24" fmla="*/ 1155468750 w 12604"/>
                <a:gd name="T25" fmla="*/ 1535937500 h 20569"/>
                <a:gd name="T26" fmla="*/ 498828125 w 12604"/>
                <a:gd name="T27" fmla="*/ 2147483646 h 20569"/>
                <a:gd name="T28" fmla="*/ 1155468750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1037109375 w 12604"/>
                <a:gd name="T41" fmla="*/ 2126953125 h 20569"/>
                <a:gd name="T42" fmla="*/ 1155468750 w 12604"/>
                <a:gd name="T43" fmla="*/ 1535937500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id="{F9054714-A299-45AD-98A4-A4137047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390625 h 42852"/>
                <a:gd name="T2" fmla="*/ 390625 w 44970"/>
                <a:gd name="T3" fmla="*/ 2147483646 h 42852"/>
                <a:gd name="T4" fmla="*/ 709375000 w 44970"/>
                <a:gd name="T5" fmla="*/ 2147483646 h 42852"/>
                <a:gd name="T6" fmla="*/ 52734375 w 44970"/>
                <a:gd name="T7" fmla="*/ 2147483646 h 42852"/>
                <a:gd name="T8" fmla="*/ 1812109375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390625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id="{FAA1F31E-04E9-4389-A901-BF7111BC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1102734375 h 10386"/>
                <a:gd name="T4" fmla="*/ 2147483646 w 33206"/>
                <a:gd name="T5" fmla="*/ 1260546875 h 10386"/>
                <a:gd name="T6" fmla="*/ 2147483646 w 33206"/>
                <a:gd name="T7" fmla="*/ 551562500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393750000 w 33206"/>
                <a:gd name="T13" fmla="*/ 2147483646 h 10386"/>
                <a:gd name="T14" fmla="*/ 879687500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170703125 h 10386"/>
                <a:gd name="T20" fmla="*/ 2147483646 w 33206"/>
                <a:gd name="T21" fmla="*/ 1588671875 h 10386"/>
                <a:gd name="T22" fmla="*/ 2147483646 w 33206"/>
                <a:gd name="T23" fmla="*/ 1588671875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170703125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id="{1F7AF3C8-B05E-4E78-8A9C-E132C9330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390625 w 2253"/>
                <a:gd name="T1" fmla="*/ 390625 h 3799"/>
                <a:gd name="T2" fmla="*/ 879687500 w 2253"/>
                <a:gd name="T3" fmla="*/ 1483593750 h 3799"/>
                <a:gd name="T4" fmla="*/ 390625 w 2253"/>
                <a:gd name="T5" fmla="*/ 390625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id="{162EE4B4-FC25-43F0-9491-DCCA52184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826953125 w 2118"/>
                <a:gd name="T1" fmla="*/ 390625 h 438"/>
                <a:gd name="T2" fmla="*/ 826953125 w 2118"/>
                <a:gd name="T3" fmla="*/ 390625 h 438"/>
                <a:gd name="T4" fmla="*/ 0 w 2118"/>
                <a:gd name="T5" fmla="*/ 170703125 h 438"/>
                <a:gd name="T6" fmla="*/ 826953125 w 2118"/>
                <a:gd name="T7" fmla="*/ 390625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id="{04E8A39F-68AD-4091-89AC-8A430D05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1155468750 w 5211"/>
                <a:gd name="T1" fmla="*/ 390625 h 9244"/>
                <a:gd name="T2" fmla="*/ 390625 w 5211"/>
                <a:gd name="T3" fmla="*/ 1693750000 h 9244"/>
                <a:gd name="T4" fmla="*/ 390625 w 5211"/>
                <a:gd name="T5" fmla="*/ 2147483646 h 9244"/>
                <a:gd name="T6" fmla="*/ 275781250 w 5211"/>
                <a:gd name="T7" fmla="*/ 2147483646 h 9244"/>
                <a:gd name="T8" fmla="*/ 1103125000 w 5211"/>
                <a:gd name="T9" fmla="*/ 2147483646 h 9244"/>
                <a:gd name="T10" fmla="*/ 2035156250 w 5211"/>
                <a:gd name="T11" fmla="*/ 2022265625 h 9244"/>
                <a:gd name="T12" fmla="*/ 2035156250 w 5211"/>
                <a:gd name="T13" fmla="*/ 1864453125 h 9244"/>
                <a:gd name="T14" fmla="*/ 1155468750 w 5211"/>
                <a:gd name="T15" fmla="*/ 381250000 h 9244"/>
                <a:gd name="T16" fmla="*/ 1155468750 w 5211"/>
                <a:gd name="T17" fmla="*/ 390625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id="{A24F7B20-23FD-4284-A78F-80A533718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157812500 w 404"/>
                <a:gd name="T1" fmla="*/ 0 h 841"/>
                <a:gd name="T2" fmla="*/ 390625 w 404"/>
                <a:gd name="T3" fmla="*/ 328125000 h 841"/>
                <a:gd name="T4" fmla="*/ 52734375 w 404"/>
                <a:gd name="T5" fmla="*/ 328125000 h 841"/>
                <a:gd name="T6" fmla="*/ 157812500 w 404"/>
                <a:gd name="T7" fmla="*/ 52734375 h 841"/>
                <a:gd name="T8" fmla="*/ 157812500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id="{7DD04F20-5065-4923-88AE-9CFC6E462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603906250 w 1547"/>
                <a:gd name="T1" fmla="*/ 390625 h 3359"/>
                <a:gd name="T2" fmla="*/ 275781250 w 1547"/>
                <a:gd name="T3" fmla="*/ 394140625 h 3359"/>
                <a:gd name="T4" fmla="*/ 275781250 w 1547"/>
                <a:gd name="T5" fmla="*/ 446875000 h 3359"/>
                <a:gd name="T6" fmla="*/ 603906250 w 1547"/>
                <a:gd name="T7" fmla="*/ 66015625 h 3359"/>
                <a:gd name="T8" fmla="*/ 603906250 w 1547"/>
                <a:gd name="T9" fmla="*/ 390625 h 3359"/>
                <a:gd name="T10" fmla="*/ 118359375 w 1547"/>
                <a:gd name="T11" fmla="*/ 722265625 h 3359"/>
                <a:gd name="T12" fmla="*/ 16796875 w 1547"/>
                <a:gd name="T13" fmla="*/ 1108984375 h 3359"/>
                <a:gd name="T14" fmla="*/ 16796875 w 1547"/>
                <a:gd name="T15" fmla="*/ 1108984375 h 3359"/>
                <a:gd name="T16" fmla="*/ 170703125 w 1547"/>
                <a:gd name="T17" fmla="*/ 722265625 h 3359"/>
                <a:gd name="T18" fmla="*/ 118359375 w 1547"/>
                <a:gd name="T19" fmla="*/ 722265625 h 3359"/>
                <a:gd name="T20" fmla="*/ 16796875 w 1547"/>
                <a:gd name="T21" fmla="*/ 1108984375 h 3359"/>
                <a:gd name="T22" fmla="*/ 0 w 1547"/>
                <a:gd name="T23" fmla="*/ 1311718750 h 3359"/>
                <a:gd name="T24" fmla="*/ 0 w 1547"/>
                <a:gd name="T25" fmla="*/ 1311718750 h 3359"/>
                <a:gd name="T26" fmla="*/ 16796875 w 1547"/>
                <a:gd name="T27" fmla="*/ 1108984375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id="{E3BAEA55-59CB-460A-8D4D-543B59ED4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1037109375 w 7025"/>
                <a:gd name="T1" fmla="*/ 390625 h 11899"/>
                <a:gd name="T2" fmla="*/ 984765625 w 7025"/>
                <a:gd name="T3" fmla="*/ 709375000 h 11899"/>
                <a:gd name="T4" fmla="*/ 1365234375 w 7025"/>
                <a:gd name="T5" fmla="*/ 1693750000 h 11899"/>
                <a:gd name="T6" fmla="*/ 1365234375 w 7025"/>
                <a:gd name="T7" fmla="*/ 1746484375 h 11899"/>
                <a:gd name="T8" fmla="*/ 1207812500 w 7025"/>
                <a:gd name="T9" fmla="*/ 1746484375 h 11899"/>
                <a:gd name="T10" fmla="*/ 603906250 w 7025"/>
                <a:gd name="T11" fmla="*/ 1641406250 h 11899"/>
                <a:gd name="T12" fmla="*/ 275781250 w 7025"/>
                <a:gd name="T13" fmla="*/ 2022265625 h 11899"/>
                <a:gd name="T14" fmla="*/ 170703125 w 7025"/>
                <a:gd name="T15" fmla="*/ 2147483646 h 11899"/>
                <a:gd name="T16" fmla="*/ 0 w 7025"/>
                <a:gd name="T17" fmla="*/ 2147483646 h 11899"/>
                <a:gd name="T18" fmla="*/ 1759375000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52734375 h 11899"/>
                <a:gd name="T26" fmla="*/ 2147483646 w 7025"/>
                <a:gd name="T27" fmla="*/ 390625 h 11899"/>
                <a:gd name="T28" fmla="*/ 1693750000 w 7025"/>
                <a:gd name="T29" fmla="*/ 52734375 h 11899"/>
                <a:gd name="T30" fmla="*/ 1037109375 w 7025"/>
                <a:gd name="T31" fmla="*/ 390625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id="{788EA3B9-D6BC-4BD8-BFC8-6D107BC9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19531250 h 35952"/>
                <a:gd name="T4" fmla="*/ 2147483646 w 52800"/>
                <a:gd name="T5" fmla="*/ 190234375 h 35952"/>
                <a:gd name="T6" fmla="*/ 2147483646 w 52800"/>
                <a:gd name="T7" fmla="*/ 899218750 h 35952"/>
                <a:gd name="T8" fmla="*/ 2147483646 w 52800"/>
                <a:gd name="T9" fmla="*/ 944140625 h 35952"/>
                <a:gd name="T10" fmla="*/ 2147483646 w 52800"/>
                <a:gd name="T11" fmla="*/ 846484375 h 35952"/>
                <a:gd name="T12" fmla="*/ 2147483646 w 52800"/>
                <a:gd name="T13" fmla="*/ 899218750 h 35952"/>
                <a:gd name="T14" fmla="*/ 2147483646 w 52800"/>
                <a:gd name="T15" fmla="*/ 1765625000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1207812500 w 52800"/>
                <a:gd name="T23" fmla="*/ 2147483646 h 35952"/>
                <a:gd name="T24" fmla="*/ 0 w 52800"/>
                <a:gd name="T25" fmla="*/ 2147483646 h 35952"/>
                <a:gd name="T26" fmla="*/ 879687500 w 52800"/>
                <a:gd name="T27" fmla="*/ 2147483646 h 35952"/>
                <a:gd name="T28" fmla="*/ 879687500 w 52800"/>
                <a:gd name="T29" fmla="*/ 2147483646 h 35952"/>
                <a:gd name="T30" fmla="*/ 1102734375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190234375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id="{6C0F7789-3216-4DD3-898B-A84E304B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1260156250 w 3227"/>
                <a:gd name="T1" fmla="*/ 0 h 9867"/>
                <a:gd name="T2" fmla="*/ 708984375 w 3227"/>
                <a:gd name="T3" fmla="*/ 2147483646 h 9867"/>
                <a:gd name="T4" fmla="*/ 708984375 w 3227"/>
                <a:gd name="T5" fmla="*/ 2147483646 h 9867"/>
                <a:gd name="T6" fmla="*/ 1260156250 w 3227"/>
                <a:gd name="T7" fmla="*/ 0 h 9867"/>
                <a:gd name="T8" fmla="*/ 273828125 w 3227"/>
                <a:gd name="T9" fmla="*/ 2147483646 h 9867"/>
                <a:gd name="T10" fmla="*/ 273828125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73828125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id="{DC03170A-4A69-4DEF-BF2E-E419E8C44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380859375 w 976"/>
                <a:gd name="T1" fmla="*/ 390625 h 1950"/>
                <a:gd name="T2" fmla="*/ 0 w 976"/>
                <a:gd name="T3" fmla="*/ 761718750 h 1950"/>
                <a:gd name="T4" fmla="*/ 380859375 w 976"/>
                <a:gd name="T5" fmla="*/ 52734375 h 1950"/>
                <a:gd name="T6" fmla="*/ 380859375 w 976"/>
                <a:gd name="T7" fmla="*/ 390625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id="{99745024-7A7F-4C31-B869-3C01282FC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157812500 h 4908"/>
                <a:gd name="T2" fmla="*/ 2147483646 w 9646"/>
                <a:gd name="T3" fmla="*/ 210156250 h 4908"/>
                <a:gd name="T4" fmla="*/ 2147483646 w 9646"/>
                <a:gd name="T5" fmla="*/ 157812500 h 4908"/>
                <a:gd name="T6" fmla="*/ 2147483646 w 9646"/>
                <a:gd name="T7" fmla="*/ 486328125 h 4908"/>
                <a:gd name="T8" fmla="*/ 2147483646 w 9646"/>
                <a:gd name="T9" fmla="*/ 486328125 h 4908"/>
                <a:gd name="T10" fmla="*/ 2147483646 w 9646"/>
                <a:gd name="T11" fmla="*/ 1417968750 h 4908"/>
                <a:gd name="T12" fmla="*/ 2147483646 w 9646"/>
                <a:gd name="T13" fmla="*/ 486328125 h 4908"/>
                <a:gd name="T14" fmla="*/ 1089843750 w 9646"/>
                <a:gd name="T15" fmla="*/ 0 h 4908"/>
                <a:gd name="T16" fmla="*/ 1089843750 w 9646"/>
                <a:gd name="T17" fmla="*/ 0 h 4908"/>
                <a:gd name="T18" fmla="*/ 390625 w 9646"/>
                <a:gd name="T19" fmla="*/ 1916796875 h 4908"/>
                <a:gd name="T20" fmla="*/ 1089843750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id="{1A07FE62-0037-4E63-B6F3-8964B1A00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879687500 w 2252"/>
                <a:gd name="T1" fmla="*/ 390625 h 841"/>
                <a:gd name="T2" fmla="*/ 0 w 2252"/>
                <a:gd name="T3" fmla="*/ 328515625 h 841"/>
                <a:gd name="T4" fmla="*/ 879687500 w 2252"/>
                <a:gd name="T5" fmla="*/ 66015625 h 841"/>
                <a:gd name="T6" fmla="*/ 879687500 w 2252"/>
                <a:gd name="T7" fmla="*/ 390625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id="{208A5967-B26D-437E-B359-AD5DE66FF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390625 h 1110"/>
                <a:gd name="T2" fmla="*/ 0 w 3495"/>
                <a:gd name="T3" fmla="*/ 390625 h 1110"/>
                <a:gd name="T4" fmla="*/ 1365234375 w 3495"/>
                <a:gd name="T5" fmla="*/ 433593750 h 1110"/>
                <a:gd name="T6" fmla="*/ 1365234375 w 3495"/>
                <a:gd name="T7" fmla="*/ 380859375 h 1110"/>
                <a:gd name="T8" fmla="*/ 0 w 3495"/>
                <a:gd name="T9" fmla="*/ 390625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id="{CD3273F4-F5E7-4D3A-8EFE-06DD5611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1365234375 w 5479"/>
                <a:gd name="T1" fmla="*/ 2021875000 h 6286"/>
                <a:gd name="T2" fmla="*/ 1365234375 w 5479"/>
                <a:gd name="T3" fmla="*/ 2021875000 h 6286"/>
                <a:gd name="T4" fmla="*/ 2139843750 w 5479"/>
                <a:gd name="T5" fmla="*/ 2147483646 h 6286"/>
                <a:gd name="T6" fmla="*/ 2139843750 w 5479"/>
                <a:gd name="T7" fmla="*/ 2147483646 h 6286"/>
                <a:gd name="T8" fmla="*/ 1365234375 w 5479"/>
                <a:gd name="T9" fmla="*/ 2021875000 h 6286"/>
                <a:gd name="T10" fmla="*/ 0 w 5479"/>
                <a:gd name="T11" fmla="*/ 390625 h 6286"/>
                <a:gd name="T12" fmla="*/ 498828125 w 5479"/>
                <a:gd name="T13" fmla="*/ 1142578125 h 6286"/>
                <a:gd name="T14" fmla="*/ 984765625 w 5479"/>
                <a:gd name="T15" fmla="*/ 1693750000 h 6286"/>
                <a:gd name="T16" fmla="*/ 984765625 w 5479"/>
                <a:gd name="T17" fmla="*/ 1693750000 h 6286"/>
                <a:gd name="T18" fmla="*/ 498828125 w 5479"/>
                <a:gd name="T19" fmla="*/ 1142578125 h 6286"/>
                <a:gd name="T20" fmla="*/ 0 w 5479"/>
                <a:gd name="T21" fmla="*/ 390625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id="{6C577664-BD00-43A2-B776-2AC0BB89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390625 h 135"/>
                <a:gd name="T2" fmla="*/ 105078125 w 270"/>
                <a:gd name="T3" fmla="*/ 52734375 h 135"/>
                <a:gd name="T4" fmla="*/ 0 w 270"/>
                <a:gd name="T5" fmla="*/ 39062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id="{FED8FE10-1ECA-4D28-A323-1F174D0F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61718750 w 671"/>
                <a:gd name="T1" fmla="*/ 390625 h 971"/>
                <a:gd name="T2" fmla="*/ 261718750 w 671"/>
                <a:gd name="T3" fmla="*/ 390625 h 971"/>
                <a:gd name="T4" fmla="*/ 390625 w 671"/>
                <a:gd name="T5" fmla="*/ 326562500 h 971"/>
                <a:gd name="T6" fmla="*/ 390625 w 671"/>
                <a:gd name="T7" fmla="*/ 378906250 h 971"/>
                <a:gd name="T8" fmla="*/ 261718750 w 671"/>
                <a:gd name="T9" fmla="*/ 390625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id="{BFA2AC16-FF09-447B-9C60-B572AF82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1359765625 w 6454"/>
                <a:gd name="T1" fmla="*/ 8203125 h 5882"/>
                <a:gd name="T2" fmla="*/ 52734375 w 6454"/>
                <a:gd name="T3" fmla="*/ 1365625000 h 5882"/>
                <a:gd name="T4" fmla="*/ 0 w 6454"/>
                <a:gd name="T5" fmla="*/ 1417968750 h 5882"/>
                <a:gd name="T6" fmla="*/ 52734375 w 6454"/>
                <a:gd name="T7" fmla="*/ 1417968750 h 5882"/>
                <a:gd name="T8" fmla="*/ 1359765625 w 6454"/>
                <a:gd name="T9" fmla="*/ 8203125 h 5882"/>
                <a:gd name="T10" fmla="*/ 1365625000 w 6454"/>
                <a:gd name="T11" fmla="*/ 0 h 5882"/>
                <a:gd name="T12" fmla="*/ 2147483646 w 6454"/>
                <a:gd name="T13" fmla="*/ 2147483646 h 5882"/>
                <a:gd name="T14" fmla="*/ 1365625000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id="{44E3288A-4CF9-4E8D-9CF2-18C95230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390625 h 135"/>
                <a:gd name="T2" fmla="*/ 0 w 1"/>
                <a:gd name="T3" fmla="*/ 390625 h 135"/>
                <a:gd name="T4" fmla="*/ 0 w 1"/>
                <a:gd name="T5" fmla="*/ 52734375 h 135"/>
                <a:gd name="T6" fmla="*/ 0 w 1"/>
                <a:gd name="T7" fmla="*/ 52734375 h 135"/>
                <a:gd name="T8" fmla="*/ 0 w 1"/>
                <a:gd name="T9" fmla="*/ 39062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id="{9D13735A-FF1B-4135-8056-A5D7446D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52734375 w 40063"/>
                <a:gd name="T1" fmla="*/ 1260546875 h 5042"/>
                <a:gd name="T2" fmla="*/ 709375000 w 40063"/>
                <a:gd name="T3" fmla="*/ 1312890625 h 5042"/>
                <a:gd name="T4" fmla="*/ 1313281250 w 40063"/>
                <a:gd name="T5" fmla="*/ 1260546875 h 5042"/>
                <a:gd name="T6" fmla="*/ 52734375 w 40063"/>
                <a:gd name="T7" fmla="*/ 1260546875 h 5042"/>
                <a:gd name="T8" fmla="*/ 2147483646 w 40063"/>
                <a:gd name="T9" fmla="*/ 390625 h 5042"/>
                <a:gd name="T10" fmla="*/ 2147483646 w 40063"/>
                <a:gd name="T11" fmla="*/ 1741796875 h 5042"/>
                <a:gd name="T12" fmla="*/ 2147483646 w 40063"/>
                <a:gd name="T13" fmla="*/ 1741796875 h 5042"/>
                <a:gd name="T14" fmla="*/ 2147483646 w 40063"/>
                <a:gd name="T15" fmla="*/ 52734375 h 5042"/>
                <a:gd name="T16" fmla="*/ 2147483646 w 40063"/>
                <a:gd name="T17" fmla="*/ 390625 h 5042"/>
                <a:gd name="T18" fmla="*/ 52734375 w 40063"/>
                <a:gd name="T19" fmla="*/ 1260546875 h 5042"/>
                <a:gd name="T20" fmla="*/ 52734375 w 40063"/>
                <a:gd name="T21" fmla="*/ 1260546875 h 5042"/>
                <a:gd name="T22" fmla="*/ 390625 w 40063"/>
                <a:gd name="T23" fmla="*/ 1969531250 h 5042"/>
                <a:gd name="T24" fmla="*/ 52734375 w 40063"/>
                <a:gd name="T25" fmla="*/ 1260546875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id="{E870B948-5327-45EA-ADA7-772E1EDC7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390625 h 170"/>
                <a:gd name="T2" fmla="*/ 0 w 1"/>
                <a:gd name="T3" fmla="*/ 390625 h 170"/>
                <a:gd name="T4" fmla="*/ 0 w 1"/>
                <a:gd name="T5" fmla="*/ 66015625 h 170"/>
                <a:gd name="T6" fmla="*/ 0 w 1"/>
                <a:gd name="T7" fmla="*/ 390625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id="{CF697BDC-F9BB-491C-97BD-B13B47AF2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390625 h 438"/>
                <a:gd name="T2" fmla="*/ 0 w 1950"/>
                <a:gd name="T3" fmla="*/ 66015625 h 438"/>
                <a:gd name="T4" fmla="*/ 603906250 w 1950"/>
                <a:gd name="T5" fmla="*/ 171093750 h 438"/>
                <a:gd name="T6" fmla="*/ 0 w 1950"/>
                <a:gd name="T7" fmla="*/ 390625 h 438"/>
                <a:gd name="T8" fmla="*/ 761328125 w 1950"/>
                <a:gd name="T9" fmla="*/ 118359375 h 438"/>
                <a:gd name="T10" fmla="*/ 603906250 w 1950"/>
                <a:gd name="T11" fmla="*/ 171093750 h 438"/>
                <a:gd name="T12" fmla="*/ 761328125 w 1950"/>
                <a:gd name="T13" fmla="*/ 171093750 h 438"/>
                <a:gd name="T14" fmla="*/ 761328125 w 1950"/>
                <a:gd name="T15" fmla="*/ 118359375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id="{4CE97144-0B24-427F-87CE-C40A8A405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1798828125 h 24501"/>
                <a:gd name="T6" fmla="*/ 2147483646 w 52665"/>
                <a:gd name="T7" fmla="*/ 1523046875 h 24501"/>
                <a:gd name="T8" fmla="*/ 2147483646 w 52665"/>
                <a:gd name="T9" fmla="*/ 210156250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879687500 w 52665"/>
                <a:gd name="T25" fmla="*/ 2147483646 h 24501"/>
                <a:gd name="T26" fmla="*/ 1102734375 w 52665"/>
                <a:gd name="T27" fmla="*/ 2147483646 h 24501"/>
                <a:gd name="T28" fmla="*/ 1969140625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1851171875 h 24501"/>
                <a:gd name="T66" fmla="*/ 2147483646 w 52665"/>
                <a:gd name="T67" fmla="*/ 1470312500 h 24501"/>
                <a:gd name="T68" fmla="*/ 2147483646 w 52665"/>
                <a:gd name="T69" fmla="*/ 2074218750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id="{139A45D1-7717-4CA5-B882-89A74D724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390625 h 4606"/>
                <a:gd name="T2" fmla="*/ 2147483646 w 7026"/>
                <a:gd name="T3" fmla="*/ 210156250 h 4606"/>
                <a:gd name="T4" fmla="*/ 2147483646 w 7026"/>
                <a:gd name="T5" fmla="*/ 433593750 h 4606"/>
                <a:gd name="T6" fmla="*/ 1365625000 w 7026"/>
                <a:gd name="T7" fmla="*/ 1417968750 h 4606"/>
                <a:gd name="T8" fmla="*/ 381250000 w 7026"/>
                <a:gd name="T9" fmla="*/ 538671875 h 4606"/>
                <a:gd name="T10" fmla="*/ 171093750 w 7026"/>
                <a:gd name="T11" fmla="*/ 380859375 h 4606"/>
                <a:gd name="T12" fmla="*/ 390625 w 7026"/>
                <a:gd name="T13" fmla="*/ 604296875 h 4606"/>
                <a:gd name="T14" fmla="*/ 1365625000 w 7026"/>
                <a:gd name="T15" fmla="*/ 1798828125 h 4606"/>
                <a:gd name="T16" fmla="*/ 2147483646 w 7026"/>
                <a:gd name="T17" fmla="*/ 433593750 h 4606"/>
                <a:gd name="T18" fmla="*/ 2147483646 w 7026"/>
                <a:gd name="T19" fmla="*/ 157812500 h 4606"/>
                <a:gd name="T20" fmla="*/ 2147483646 w 7026"/>
                <a:gd name="T21" fmla="*/ 390625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id="{B6E5FA11-1822-4109-BE06-E27E71922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984765625 w 9244"/>
                <a:gd name="T3" fmla="*/ 884375000 h 6749"/>
                <a:gd name="T4" fmla="*/ 707812500 w 9244"/>
                <a:gd name="T5" fmla="*/ 927343750 h 6749"/>
                <a:gd name="T6" fmla="*/ 52734375 w 9244"/>
                <a:gd name="T7" fmla="*/ 661328125 h 6749"/>
                <a:gd name="T8" fmla="*/ 52734375 w 9244"/>
                <a:gd name="T9" fmla="*/ 661328125 h 6749"/>
                <a:gd name="T10" fmla="*/ 1037500000 w 9244"/>
                <a:gd name="T11" fmla="*/ 1869140625 h 6749"/>
                <a:gd name="T12" fmla="*/ 2126953125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1435937500 h 6749"/>
                <a:gd name="T18" fmla="*/ 2147483646 w 9244"/>
                <a:gd name="T19" fmla="*/ 5078125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id="{3C9C9B4E-EDFF-4FAB-9974-A9CBC616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433203125 w 2387"/>
                <a:gd name="T1" fmla="*/ 390625 h 2387"/>
                <a:gd name="T2" fmla="*/ 0 w 2387"/>
                <a:gd name="T3" fmla="*/ 485937500 h 2387"/>
                <a:gd name="T4" fmla="*/ 433203125 w 2387"/>
                <a:gd name="T5" fmla="*/ 932421875 h 2387"/>
                <a:gd name="T6" fmla="*/ 932031250 w 2387"/>
                <a:gd name="T7" fmla="*/ 485937500 h 2387"/>
                <a:gd name="T8" fmla="*/ 433203125 w 2387"/>
                <a:gd name="T9" fmla="*/ 390625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id="{C48C9206-9FBE-437A-A1C0-783BA1B36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1386328125 w 9109"/>
                <a:gd name="T1" fmla="*/ 0 h 6746"/>
                <a:gd name="T2" fmla="*/ 1260546875 w 9109"/>
                <a:gd name="T3" fmla="*/ 5468750 h 6746"/>
                <a:gd name="T4" fmla="*/ 66015625 w 9109"/>
                <a:gd name="T5" fmla="*/ 1423437500 h 6746"/>
                <a:gd name="T6" fmla="*/ 1381640625 w 9109"/>
                <a:gd name="T7" fmla="*/ 2147483646 h 6746"/>
                <a:gd name="T8" fmla="*/ 1483593750 w 9109"/>
                <a:gd name="T9" fmla="*/ 2147483646 h 6746"/>
                <a:gd name="T10" fmla="*/ 2147483646 w 9109"/>
                <a:gd name="T11" fmla="*/ 1817187500 h 6746"/>
                <a:gd name="T12" fmla="*/ 2147483646 w 9109"/>
                <a:gd name="T13" fmla="*/ 609375000 h 6746"/>
                <a:gd name="T14" fmla="*/ 2147483646 w 9109"/>
                <a:gd name="T15" fmla="*/ 609375000 h 6746"/>
                <a:gd name="T16" fmla="*/ 2147483646 w 9109"/>
                <a:gd name="T17" fmla="*/ 890234375 h 6746"/>
                <a:gd name="T18" fmla="*/ 2147483646 w 9109"/>
                <a:gd name="T19" fmla="*/ 832812500 h 6746"/>
                <a:gd name="T20" fmla="*/ 1386328125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id="{5175F6D9-BB94-43AF-BC6F-2427E212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446484375 w 2387"/>
                <a:gd name="T1" fmla="*/ 0 h 2387"/>
                <a:gd name="T2" fmla="*/ 0 w 2387"/>
                <a:gd name="T3" fmla="*/ 485937500 h 2387"/>
                <a:gd name="T4" fmla="*/ 446484375 w 2387"/>
                <a:gd name="T5" fmla="*/ 932031250 h 2387"/>
                <a:gd name="T6" fmla="*/ 932421875 w 2387"/>
                <a:gd name="T7" fmla="*/ 485937500 h 2387"/>
                <a:gd name="T8" fmla="*/ 446484375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id="{8B879A5E-E28B-47B0-B165-9E78F3522910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id="{6FB748AB-0FD1-4FF6-BC31-88E1AE0F337B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id="{310F9807-2D84-4E07-88FA-F1A0C2629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390625 w 1951"/>
                <a:gd name="T1" fmla="*/ 390625 h 842"/>
                <a:gd name="T2" fmla="*/ 743359375 w 1951"/>
                <a:gd name="T3" fmla="*/ 325000000 h 842"/>
                <a:gd name="T4" fmla="*/ 743359375 w 1951"/>
                <a:gd name="T5" fmla="*/ 325000000 h 842"/>
                <a:gd name="T6" fmla="*/ 390625 w 1951"/>
                <a:gd name="T7" fmla="*/ 390625 h 842"/>
                <a:gd name="T8" fmla="*/ 743359375 w 1951"/>
                <a:gd name="T9" fmla="*/ 325000000 h 842"/>
                <a:gd name="T10" fmla="*/ 761718750 w 1951"/>
                <a:gd name="T11" fmla="*/ 328515625 h 842"/>
                <a:gd name="T12" fmla="*/ 743359375 w 1951"/>
                <a:gd name="T13" fmla="*/ 32500000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id="{AEDE11DB-285B-43BD-AE57-E0B2908324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id="{B0724A41-682E-46ED-9EDE-529A082D4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id="{08B08C14-3933-44FB-87CD-B21B6AFEC611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id="{128CCF93-06C1-4D8D-842C-0A658B34CF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id="{BAA8AB09-86A8-4DB9-8C46-3D7D7514EB71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id="{9746BC03-1AFA-4037-977B-C92A1ED389C0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id="{AFC9D137-3B94-40D2-AB26-183C445A3BDF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id="{7FF9310D-0751-44C3-B5D8-1969F0328CCF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id="{D4FC7DDC-7CFA-4401-B767-22047457A319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id="{C35839E7-DBEC-42A3-B862-F67B43F13987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id="{C626BB2E-60B7-4088-8E92-61640C89BCB3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id="{0F2AB10A-85A3-4F54-8535-9CC30F41BFD8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id="{200A17C3-69A7-452A-88C2-8E0AD4D580A3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id="{335ED559-0D3A-47A5-ADD6-671D3AF47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id="{41E5CEBE-9F23-4565-85C0-298D560AFB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id="{EA334151-5C21-49E3-8D1C-C173AEC6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id="{FE3428CB-399F-4494-A7F9-0DC1BA280231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id="{07D7B82C-8E5D-4FD4-B9E1-92933772DA6C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id="{22BD467C-B172-47B7-8885-DCA0E63C481C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id="{F80343CE-49DE-4F5E-9575-99C59DC17A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id="{FBBF7AE7-966A-4F51-AE30-B543E0A26A2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id="{F11415F6-511F-447B-ABD5-19C558E829FD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351D35A5-5752-418C-8407-087CF633F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43313" y="1503363"/>
            <a:ext cx="47275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895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DDEB2FE9-A3D1-43A8-830A-A69639FFCC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9DF30CCF-006A-442A-9668-951F2CF1854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78403FC-6C3C-49E7-8BB0-B8FC3C9BD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C452E71C-3910-41F3-B16E-8D6FC8CE9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EA5F96A0-D989-4DD5-BE45-DB83DC42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7AD851DA-E4A3-4B88-A749-A35AE43B0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221DD70-D659-45D7-B008-ECB25678C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25371B59-6BC9-4D0F-BF75-76127CB7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8A367018-243D-4498-945E-2DB2EC9ADAFE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A9B58441-DD24-4970-A8FC-9FE9A4505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A5729C78-52B3-49D5-A39C-164BCA58C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0D1C2BEC-87E3-482F-B6D1-349DF081F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8C42D67-9DC8-49B7-A28F-E28672E00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88EC6B3D-5D25-4267-A5BF-4E840331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5420E1E-C27C-4444-9BAD-A5D956333D5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DF104214-AF82-4893-B949-5F9A5BF9E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373625D4-DC39-4FF5-9D13-50E59AD09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5B71EC56-2203-4E5B-A34C-212146A2F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3744EF58-077E-493B-99D0-6F85D97CD6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2553535-2DD2-47B1-AA02-124B934DB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75E43B94-14FC-494A-9D3F-ED96B02009D2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DB1FB11A-660A-44B5-8EEE-658630E323B5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2D9E524C-7A93-4C47-9DA0-AB98457BE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1A214895-283D-438D-A6DF-567B82D24B7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6149D18B-A89A-415D-BE41-8F540DE2093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2FA105D2-397B-4B12-B667-DA9CB732984A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435EFD54-7B3A-49EF-BD56-B003DFC61066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7FB995BE-ABFC-490F-B015-9073E249F4FD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E5A024F4-9055-4A75-808C-88A98D6F390C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61E276B6-8737-4721-B74A-1C77E48439F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E8EDE586-3061-4573-AA9B-E773F48BC98F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C86328C2-0E0C-4B1F-AC1D-E28715EE65F3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DEADF663-8175-4AD4-B20F-C33DACB7EC4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5EF3B4E9-2ABA-45D5-87E6-B7FFED91D96E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EC41A699-C196-4822-A2ED-14231CD612A3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8C17C4A9-739A-4070-8271-EFBED73CB67D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40E9A46D-B863-46CC-80E9-56DC34CB261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AE50D463-FF9E-4B29-9AC0-19975CFB6049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C347E4ED-4D15-4528-816A-56BC00FD222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08D7B549-088A-4245-82D4-01A1C14BFDD7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11D762B8-EB22-4C3B-8E67-6C7758C94F13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72E99520-E36E-44C6-9FC6-0D457FF2C9A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3F1E8F3E-6205-45EC-8C68-1EF5C64EF44F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C506001A-FA15-4941-9C5E-3B09C644CB0A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A6175F3F-070C-4C90-AB84-F3F462653DF3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443D9C70-CBD9-4988-8755-49EC581D4807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1C594356-BB3A-4666-8D5E-D6D8B818448B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89B2E62F-AA83-48A5-AFA4-C68807442C35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B795A9E5-BC7B-4B41-933C-2D61E0E24DD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D21C5078-1686-4B76-B926-DDECF165011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EE236F35-4179-4888-AC40-FF0281A1B13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30209555-B198-4143-B065-EA646943F125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E0304B8E-507F-403E-815C-2EC8DD805FBB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AFD8FE9D-A4C0-45C3-82AE-060918E6FFBD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7AE312E7-C76B-4A38-86CC-4D626BDA5D2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736E6458-5881-484C-907E-3CDEAFF3891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D2FBA177-764E-42E7-AB9C-7DA0A7A500E1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09BD0246-4BD8-45F4-B694-EE5C58EEB7A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B153CE75-B26C-4665-9EC3-2FACB0AE2B05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41303C89-8AF5-4619-AEB8-BB0EDCC86B35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58B441EA-A7B1-4BDE-B90F-90F4FE6E0785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1FDD86E4-F995-4F29-8A59-FD1187DA4D4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E39D53E8-6973-4459-8374-ACF031191F3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DBD90C70-72C5-400B-A457-C8D8619A6225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42A0791B-2CEB-4DAD-B8A2-03D1F7C05A25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2CCC39DD-54DB-4CDD-B4DB-E9359AF5DB6C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325CB8DF-49BA-4BE2-9B69-035FE19256A2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C5F40847-D810-4DCF-987E-2631CBA08569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39153E2A-B739-4265-978E-03BE9A093603}"/>
              </a:ext>
            </a:extLst>
          </p:cNvPr>
          <p:cNvSpPr>
            <a:spLocks noChangeArrowheads="1"/>
          </p:cNvSpPr>
          <p:nvPr userDrawn="1"/>
        </p:nvSpPr>
        <p:spPr bwMode="auto"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B2C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0CF89679-2EED-4F4F-8ABB-A395E864D112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80C8C6F2-6739-42F1-862F-3D499A55E374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id="{067DA2A8-922A-4ED9-9EB8-05DC385EF9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id="{89BD231C-059D-42B4-B0F0-81C414ACC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390625 h 5748"/>
                <a:gd name="T2" fmla="*/ 390625 w 38517"/>
                <a:gd name="T3" fmla="*/ 1142578125 h 5748"/>
                <a:gd name="T4" fmla="*/ 2147483646 w 38517"/>
                <a:gd name="T5" fmla="*/ 2147483646 h 5748"/>
                <a:gd name="T6" fmla="*/ 2147483646 w 38517"/>
                <a:gd name="T7" fmla="*/ 1142578125 h 5748"/>
                <a:gd name="T8" fmla="*/ 2147483646 w 38517"/>
                <a:gd name="T9" fmla="*/ 390625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id="{E1E4879C-8929-44F3-8FA4-FB0E5B18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1938671875 w 15260"/>
                <a:gd name="T1" fmla="*/ 390625 h 14672"/>
                <a:gd name="T2" fmla="*/ 1812109375 w 15260"/>
                <a:gd name="T3" fmla="*/ 10156250 h 14672"/>
                <a:gd name="T4" fmla="*/ 656640625 w 15260"/>
                <a:gd name="T5" fmla="*/ 561718750 h 14672"/>
                <a:gd name="T6" fmla="*/ 118359375 w 15260"/>
                <a:gd name="T7" fmla="*/ 1493750000 h 14672"/>
                <a:gd name="T8" fmla="*/ 446875000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443359375 h 14672"/>
                <a:gd name="T30" fmla="*/ 1938671875 w 15260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id="{0E8E1CA4-FE14-42AB-915D-692A62DE5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709375000 w 7832"/>
                <a:gd name="T1" fmla="*/ 0 h 7260"/>
                <a:gd name="T2" fmla="*/ 433593750 w 7832"/>
                <a:gd name="T3" fmla="*/ 210156250 h 7260"/>
                <a:gd name="T4" fmla="*/ 105468750 w 7832"/>
                <a:gd name="T5" fmla="*/ 656640625 h 7260"/>
                <a:gd name="T6" fmla="*/ 390625 w 7832"/>
                <a:gd name="T7" fmla="*/ 761718750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709375000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id="{79F6F1C3-856A-455D-9EE9-5B9B4C2D6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390625 h 14672"/>
                <a:gd name="T2" fmla="*/ 2147483646 w 15259"/>
                <a:gd name="T3" fmla="*/ 443359375 h 14672"/>
                <a:gd name="T4" fmla="*/ 879687500 w 15259"/>
                <a:gd name="T5" fmla="*/ 2147483646 h 14672"/>
                <a:gd name="T6" fmla="*/ 827343750 w 15259"/>
                <a:gd name="T7" fmla="*/ 2147483646 h 14672"/>
                <a:gd name="T8" fmla="*/ 105078125 w 15259"/>
                <a:gd name="T9" fmla="*/ 2147483646 h 14672"/>
                <a:gd name="T10" fmla="*/ 52734375 w 15259"/>
                <a:gd name="T11" fmla="*/ 2147483646 h 14672"/>
                <a:gd name="T12" fmla="*/ 932421875 w 15259"/>
                <a:gd name="T13" fmla="*/ 2147483646 h 14672"/>
                <a:gd name="T14" fmla="*/ 1037500000 w 15259"/>
                <a:gd name="T15" fmla="*/ 2147483646 h 14672"/>
                <a:gd name="T16" fmla="*/ 1232421875 w 15259"/>
                <a:gd name="T17" fmla="*/ 2147483646 h 14672"/>
                <a:gd name="T18" fmla="*/ 1417968750 w 15259"/>
                <a:gd name="T19" fmla="*/ 2147483646 h 14672"/>
                <a:gd name="T20" fmla="*/ 1746093750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1493750000 h 14672"/>
                <a:gd name="T26" fmla="*/ 2147483646 w 15259"/>
                <a:gd name="T27" fmla="*/ 666796875 h 14672"/>
                <a:gd name="T28" fmla="*/ 2147483646 w 15259"/>
                <a:gd name="T29" fmla="*/ 10156250 h 14672"/>
                <a:gd name="T30" fmla="*/ 2147483646 w 15259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id="{BE6D0063-B1A7-48DD-A9C2-DACEE807F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390625 h 7126"/>
                <a:gd name="T2" fmla="*/ 390625 w 7966"/>
                <a:gd name="T3" fmla="*/ 2147483646 h 7126"/>
                <a:gd name="T4" fmla="*/ 105468750 w 7966"/>
                <a:gd name="T5" fmla="*/ 2147483646 h 7126"/>
                <a:gd name="T6" fmla="*/ 328515625 w 7966"/>
                <a:gd name="T7" fmla="*/ 2147483646 h 7126"/>
                <a:gd name="T8" fmla="*/ 485937500 w 7966"/>
                <a:gd name="T9" fmla="*/ 2147483646 h 7126"/>
                <a:gd name="T10" fmla="*/ 814062500 w 7966"/>
                <a:gd name="T11" fmla="*/ 2147483646 h 7126"/>
                <a:gd name="T12" fmla="*/ 2147483646 w 7966"/>
                <a:gd name="T13" fmla="*/ 709375000 h 7126"/>
                <a:gd name="T14" fmla="*/ 2147483646 w 7966"/>
                <a:gd name="T15" fmla="*/ 433593750 h 7126"/>
                <a:gd name="T16" fmla="*/ 2147483646 w 7966"/>
                <a:gd name="T17" fmla="*/ 275781250 h 7126"/>
                <a:gd name="T18" fmla="*/ 2147483646 w 7966"/>
                <a:gd name="T19" fmla="*/ 390625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id="{E4BFAE3B-E57F-4DE2-ADAD-44514B4A73DB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id="{A70F01ED-0590-4AD8-AE50-FA91A24396C7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id="{168AF3BD-21CA-4109-9191-BBD5635B89C1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id="{E482A332-49F6-4323-AFCA-0B1230DA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23437500 w 573"/>
                <a:gd name="T1" fmla="*/ 390625 h 4471"/>
                <a:gd name="T2" fmla="*/ 390625 w 573"/>
                <a:gd name="T3" fmla="*/ 1746484375 h 4471"/>
                <a:gd name="T4" fmla="*/ 390625 w 573"/>
                <a:gd name="T5" fmla="*/ 1746484375 h 4471"/>
                <a:gd name="T6" fmla="*/ 223437500 w 573"/>
                <a:gd name="T7" fmla="*/ 390625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id="{C719AED8-EB2E-4130-BDA0-7297FFC56ECF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id="{BC22D43D-637D-439D-8DC2-6E6A30FE9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433203125 w 1244"/>
                <a:gd name="T3" fmla="*/ 2147483646 h 5882"/>
                <a:gd name="T4" fmla="*/ 433203125 w 1244"/>
                <a:gd name="T5" fmla="*/ 2147483646 h 5882"/>
                <a:gd name="T6" fmla="*/ 485937500 w 1244"/>
                <a:gd name="T7" fmla="*/ 2147483646 h 5882"/>
                <a:gd name="T8" fmla="*/ 433203125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id="{00712330-A793-418E-822C-CB41D6270C21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id="{A988F691-F058-44CE-9C5B-4873095CA5C4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id="{58E811B5-B3C4-48A2-99D0-BF89995E1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1693750000 w 4471"/>
                <a:gd name="T1" fmla="*/ 390625 h 8975"/>
                <a:gd name="T2" fmla="*/ 390625 w 4471"/>
                <a:gd name="T3" fmla="*/ 2147483646 h 8975"/>
                <a:gd name="T4" fmla="*/ 390625 w 4471"/>
                <a:gd name="T5" fmla="*/ 2147483646 h 8975"/>
                <a:gd name="T6" fmla="*/ 1693750000 w 4471"/>
                <a:gd name="T7" fmla="*/ 390625 h 8975"/>
                <a:gd name="T8" fmla="*/ 1746484375 w 4471"/>
                <a:gd name="T9" fmla="*/ 390625 h 8975"/>
                <a:gd name="T10" fmla="*/ 1746484375 w 4471"/>
                <a:gd name="T11" fmla="*/ 390625 h 8975"/>
                <a:gd name="T12" fmla="*/ 1693750000 w 4471"/>
                <a:gd name="T13" fmla="*/ 390625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id="{11BD3262-BD1B-41DC-8662-CD9C53AF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390625 w 1"/>
                <a:gd name="T1" fmla="*/ 390625 h 1"/>
                <a:gd name="T2" fmla="*/ 390625 w 1"/>
                <a:gd name="T3" fmla="*/ 390625 h 1"/>
                <a:gd name="T4" fmla="*/ 390625 w 1"/>
                <a:gd name="T5" fmla="*/ 390625 h 1"/>
                <a:gd name="T6" fmla="*/ 390625 w 1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id="{B79F0343-15E4-4F9D-A1BE-B2E0A73D81C2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id="{A54485F8-6DB4-4004-924B-3095F60D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390625 w 4471"/>
                <a:gd name="T1" fmla="*/ 390625 h 8975"/>
                <a:gd name="T2" fmla="*/ 390625 w 4471"/>
                <a:gd name="T3" fmla="*/ 390625 h 8975"/>
                <a:gd name="T4" fmla="*/ 1746484375 w 4471"/>
                <a:gd name="T5" fmla="*/ 2147483646 h 8975"/>
                <a:gd name="T6" fmla="*/ 1746484375 w 4471"/>
                <a:gd name="T7" fmla="*/ 2147483646 h 8975"/>
                <a:gd name="T8" fmla="*/ 390625 w 4471"/>
                <a:gd name="T9" fmla="*/ 390625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id="{0375F4BB-C39E-4D37-889D-16BFAD0D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52734375 h 135"/>
                <a:gd name="T4" fmla="*/ 52734375 w 135"/>
                <a:gd name="T5" fmla="*/ 52734375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id="{920DF1A5-737D-4E2F-B15A-C92656F0F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932031250 w 2387"/>
                <a:gd name="T1" fmla="*/ 0 h 976"/>
                <a:gd name="T2" fmla="*/ 932031250 w 2387"/>
                <a:gd name="T3" fmla="*/ 0 h 976"/>
                <a:gd name="T4" fmla="*/ 859375000 w 2387"/>
                <a:gd name="T5" fmla="*/ 37109375 h 976"/>
                <a:gd name="T6" fmla="*/ 859375000 w 2387"/>
                <a:gd name="T7" fmla="*/ 37109375 h 976"/>
                <a:gd name="T8" fmla="*/ 932031250 w 2387"/>
                <a:gd name="T9" fmla="*/ 0 h 976"/>
                <a:gd name="T10" fmla="*/ 859375000 w 2387"/>
                <a:gd name="T11" fmla="*/ 37109375 h 976"/>
                <a:gd name="T12" fmla="*/ 859375000 w 2387"/>
                <a:gd name="T13" fmla="*/ 37109375 h 976"/>
                <a:gd name="T14" fmla="*/ 0 w 2387"/>
                <a:gd name="T15" fmla="*/ 380859375 h 976"/>
                <a:gd name="T16" fmla="*/ 859375000 w 2387"/>
                <a:gd name="T17" fmla="*/ 37109375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id="{A964F893-E4DE-486D-A082-4DB092C65526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id="{58D0A23F-7B16-4CFF-9423-8365C0666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1693750000 w 4336"/>
                <a:gd name="T1" fmla="*/ 390625 h 9546"/>
                <a:gd name="T2" fmla="*/ 157421875 w 4336"/>
                <a:gd name="T3" fmla="*/ 66015625 h 9546"/>
                <a:gd name="T4" fmla="*/ 0 w 4336"/>
                <a:gd name="T5" fmla="*/ 2147483646 h 9546"/>
                <a:gd name="T6" fmla="*/ 157421875 w 4336"/>
                <a:gd name="T7" fmla="*/ 2147483646 h 9546"/>
                <a:gd name="T8" fmla="*/ 1312890625 w 4336"/>
                <a:gd name="T9" fmla="*/ 2147483646 h 9546"/>
                <a:gd name="T10" fmla="*/ 1523046875 w 4336"/>
                <a:gd name="T11" fmla="*/ 2147483646 h 9546"/>
                <a:gd name="T12" fmla="*/ 814062500 w 4336"/>
                <a:gd name="T13" fmla="*/ 2147483646 h 9546"/>
                <a:gd name="T14" fmla="*/ 1693750000 w 4336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id="{CB8C23F5-80C4-4D71-B40F-2CA2F2C0C875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id="{079D05A1-6BCE-4C1F-BA57-C853E7CF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390625 h 2118"/>
                <a:gd name="T2" fmla="*/ 52734375 w 5614"/>
                <a:gd name="T3" fmla="*/ 52734375 h 2118"/>
                <a:gd name="T4" fmla="*/ 390625 w 5614"/>
                <a:gd name="T5" fmla="*/ 827343750 h 2118"/>
                <a:gd name="T6" fmla="*/ 1693750000 w 5614"/>
                <a:gd name="T7" fmla="*/ 761718750 h 2118"/>
                <a:gd name="T8" fmla="*/ 2147483646 w 5614"/>
                <a:gd name="T9" fmla="*/ 390625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id="{2309F6D3-557E-436E-9F79-9850F9FA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390625 h 1950"/>
                <a:gd name="T2" fmla="*/ 551562500 w 5748"/>
                <a:gd name="T3" fmla="*/ 761718750 h 1950"/>
                <a:gd name="T4" fmla="*/ 2147483646 w 5748"/>
                <a:gd name="T5" fmla="*/ 761718750 h 1950"/>
                <a:gd name="T6" fmla="*/ 2139843750 w 5748"/>
                <a:gd name="T7" fmla="*/ 390625 h 1950"/>
                <a:gd name="T8" fmla="*/ 0 w 5748"/>
                <a:gd name="T9" fmla="*/ 390625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id="{F7CA1C9F-A50B-4464-8813-4B3888B01224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id="{C08E8312-D20C-4804-A8DB-5F066FD7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105078125 w 4202"/>
                <a:gd name="T1" fmla="*/ 390625 h 9546"/>
                <a:gd name="T2" fmla="*/ 814062500 w 4202"/>
                <a:gd name="T3" fmla="*/ 2147483646 h 9546"/>
                <a:gd name="T4" fmla="*/ 105078125 w 4202"/>
                <a:gd name="T5" fmla="*/ 2147483646 h 9546"/>
                <a:gd name="T6" fmla="*/ 328515625 w 4202"/>
                <a:gd name="T7" fmla="*/ 2147483646 h 9546"/>
                <a:gd name="T8" fmla="*/ 1470703125 w 4202"/>
                <a:gd name="T9" fmla="*/ 2147483646 h 9546"/>
                <a:gd name="T10" fmla="*/ 1641406250 w 4202"/>
                <a:gd name="T11" fmla="*/ 2147483646 h 9546"/>
                <a:gd name="T12" fmla="*/ 1588671875 w 4202"/>
                <a:gd name="T13" fmla="*/ 390625 h 9546"/>
                <a:gd name="T14" fmla="*/ 105078125 w 4202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id="{1F10CA83-34A5-4E1C-B3D3-EC03AF45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1536328125 w 4773"/>
                <a:gd name="T1" fmla="*/ 0 h 8134"/>
                <a:gd name="T2" fmla="*/ 0 w 4773"/>
                <a:gd name="T3" fmla="*/ 170703125 h 8134"/>
                <a:gd name="T4" fmla="*/ 0 w 4773"/>
                <a:gd name="T5" fmla="*/ 498828125 h 8134"/>
                <a:gd name="T6" fmla="*/ 223437500 w 4773"/>
                <a:gd name="T7" fmla="*/ 2035156250 h 8134"/>
                <a:gd name="T8" fmla="*/ 223437500 w 4773"/>
                <a:gd name="T9" fmla="*/ 2147483646 h 8134"/>
                <a:gd name="T10" fmla="*/ 1102734375 w 4773"/>
                <a:gd name="T11" fmla="*/ 2147483646 h 8134"/>
                <a:gd name="T12" fmla="*/ 1811718750 w 4773"/>
                <a:gd name="T13" fmla="*/ 2147483646 h 8134"/>
                <a:gd name="T14" fmla="*/ 1759375000 w 4773"/>
                <a:gd name="T15" fmla="*/ 1916796875 h 8134"/>
                <a:gd name="T16" fmla="*/ 1588671875 w 4773"/>
                <a:gd name="T17" fmla="*/ 328125000 h 8134"/>
                <a:gd name="T18" fmla="*/ 1536328125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id="{F3638F96-9C55-4998-8A53-9F6499D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1588671875 w 4067"/>
                <a:gd name="T1" fmla="*/ 0 h 1681"/>
                <a:gd name="T2" fmla="*/ 275781250 w 4067"/>
                <a:gd name="T3" fmla="*/ 52734375 h 1681"/>
                <a:gd name="T4" fmla="*/ 0 w 4067"/>
                <a:gd name="T5" fmla="*/ 52734375 h 1681"/>
                <a:gd name="T6" fmla="*/ 52734375 w 4067"/>
                <a:gd name="T7" fmla="*/ 499218750 h 1681"/>
                <a:gd name="T8" fmla="*/ 761718750 w 4067"/>
                <a:gd name="T9" fmla="*/ 656640625 h 1681"/>
                <a:gd name="T10" fmla="*/ 1588671875 w 4067"/>
                <a:gd name="T11" fmla="*/ 380859375 h 1681"/>
                <a:gd name="T12" fmla="*/ 1588671875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id="{849D4282-E2EB-4CC6-A687-0A935F55C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390625 h 56383"/>
                <a:gd name="T2" fmla="*/ 2147483646 w 33610"/>
                <a:gd name="T3" fmla="*/ 716796875 h 56383"/>
                <a:gd name="T4" fmla="*/ 2147483646 w 33610"/>
                <a:gd name="T5" fmla="*/ 834765625 h 56383"/>
                <a:gd name="T6" fmla="*/ 1313281250 w 33610"/>
                <a:gd name="T7" fmla="*/ 2147483646 h 56383"/>
                <a:gd name="T8" fmla="*/ 827343750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1044921875 h 56383"/>
                <a:gd name="T52" fmla="*/ 2147483646 w 33610"/>
                <a:gd name="T53" fmla="*/ 7812500 h 56383"/>
                <a:gd name="T54" fmla="*/ 2147483646 w 33610"/>
                <a:gd name="T55" fmla="*/ 390625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id="{307134B4-5DCA-441F-980F-E24A5EA6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1535937500 w 12167"/>
                <a:gd name="T1" fmla="*/ 390625 h 46919"/>
                <a:gd name="T2" fmla="*/ 1365234375 w 12167"/>
                <a:gd name="T3" fmla="*/ 118359375 h 46919"/>
                <a:gd name="T4" fmla="*/ 0 w 12167"/>
                <a:gd name="T5" fmla="*/ 1208203125 h 46919"/>
                <a:gd name="T6" fmla="*/ 2126953125 w 12167"/>
                <a:gd name="T7" fmla="*/ 2147483646 h 46919"/>
                <a:gd name="T8" fmla="*/ 879687500 w 12167"/>
                <a:gd name="T9" fmla="*/ 2147483646 h 46919"/>
                <a:gd name="T10" fmla="*/ 761328125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1969140625 w 12167"/>
                <a:gd name="T19" fmla="*/ 328515625 h 46919"/>
                <a:gd name="T20" fmla="*/ 1535937500 w 12167"/>
                <a:gd name="T21" fmla="*/ 390625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26953125 w 12167"/>
                <a:gd name="T41" fmla="*/ 2147483646 h 46919"/>
                <a:gd name="T42" fmla="*/ 551562500 w 12167"/>
                <a:gd name="T43" fmla="*/ 2147483646 h 46919"/>
                <a:gd name="T44" fmla="*/ 1798828125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id="{308480BF-F47D-47D8-8932-65B8D7AF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17968750 w 34450"/>
                <a:gd name="T5" fmla="*/ 2147483646 h 55868"/>
                <a:gd name="T6" fmla="*/ 17968750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761328125 h 55868"/>
                <a:gd name="T14" fmla="*/ 1535937500 w 34450"/>
                <a:gd name="T15" fmla="*/ 2147483646 h 55868"/>
                <a:gd name="T16" fmla="*/ 1260546875 w 34450"/>
                <a:gd name="T17" fmla="*/ 2147483646 h 55868"/>
                <a:gd name="T18" fmla="*/ 879687500 w 34450"/>
                <a:gd name="T19" fmla="*/ 2147483646 h 55868"/>
                <a:gd name="T20" fmla="*/ 29296875 w 34450"/>
                <a:gd name="T21" fmla="*/ 2147483646 h 55868"/>
                <a:gd name="T22" fmla="*/ 17968750 w 34450"/>
                <a:gd name="T23" fmla="*/ 2147483646 h 55868"/>
                <a:gd name="T24" fmla="*/ 17968750 w 34450"/>
                <a:gd name="T25" fmla="*/ 2147483646 h 55868"/>
                <a:gd name="T26" fmla="*/ 322265625 w 34450"/>
                <a:gd name="T27" fmla="*/ 2147483646 h 55868"/>
                <a:gd name="T28" fmla="*/ 1693750000 w 34450"/>
                <a:gd name="T29" fmla="*/ 2147483646 h 55868"/>
                <a:gd name="T30" fmla="*/ 1693750000 w 34450"/>
                <a:gd name="T31" fmla="*/ 2147483646 h 55868"/>
                <a:gd name="T32" fmla="*/ 1365625000 w 34450"/>
                <a:gd name="T33" fmla="*/ 2147483646 h 55868"/>
                <a:gd name="T34" fmla="*/ 498828125 w 34450"/>
                <a:gd name="T35" fmla="*/ 2147483646 h 55868"/>
                <a:gd name="T36" fmla="*/ 1102734375 w 34450"/>
                <a:gd name="T37" fmla="*/ 2147483646 h 55868"/>
                <a:gd name="T38" fmla="*/ 2147483646 w 34450"/>
                <a:gd name="T39" fmla="*/ 2147483646 h 55868"/>
                <a:gd name="T40" fmla="*/ 1438281250 w 34450"/>
                <a:gd name="T41" fmla="*/ 2147483646 h 55868"/>
                <a:gd name="T42" fmla="*/ 1260546875 w 34450"/>
                <a:gd name="T43" fmla="*/ 2147483646 h 55868"/>
                <a:gd name="T44" fmla="*/ 1260546875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1037109375 h 55868"/>
                <a:gd name="T60" fmla="*/ 2147483646 w 34450"/>
                <a:gd name="T61" fmla="*/ 656640625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id="{8FF2E516-EAC4-448D-BF14-DB2D527A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380859375 w 12604"/>
                <a:gd name="T1" fmla="*/ 0 h 20569"/>
                <a:gd name="T2" fmla="*/ 52734375 w 12604"/>
                <a:gd name="T3" fmla="*/ 328125000 h 20569"/>
                <a:gd name="T4" fmla="*/ 0 w 12604"/>
                <a:gd name="T5" fmla="*/ 328125000 h 20569"/>
                <a:gd name="T6" fmla="*/ 328125000 w 12604"/>
                <a:gd name="T7" fmla="*/ 433203125 h 20569"/>
                <a:gd name="T8" fmla="*/ 761328125 w 12604"/>
                <a:gd name="T9" fmla="*/ 328125000 h 20569"/>
                <a:gd name="T10" fmla="*/ 380859375 w 12604"/>
                <a:gd name="T11" fmla="*/ 0 h 20569"/>
                <a:gd name="T12" fmla="*/ 1535937500 w 12604"/>
                <a:gd name="T13" fmla="*/ 761718750 h 20569"/>
                <a:gd name="T14" fmla="*/ 1417968750 w 12604"/>
                <a:gd name="T15" fmla="*/ 1037109375 h 20569"/>
                <a:gd name="T16" fmla="*/ 1312890625 w 12604"/>
                <a:gd name="T17" fmla="*/ 1207812500 h 20569"/>
                <a:gd name="T18" fmla="*/ 1641015625 w 12604"/>
                <a:gd name="T19" fmla="*/ 814062500 h 20569"/>
                <a:gd name="T20" fmla="*/ 1535937500 w 12604"/>
                <a:gd name="T21" fmla="*/ 761718750 h 20569"/>
                <a:gd name="T22" fmla="*/ 1155468750 w 12604"/>
                <a:gd name="T23" fmla="*/ 1535937500 h 20569"/>
                <a:gd name="T24" fmla="*/ 1155468750 w 12604"/>
                <a:gd name="T25" fmla="*/ 1535937500 h 20569"/>
                <a:gd name="T26" fmla="*/ 498828125 w 12604"/>
                <a:gd name="T27" fmla="*/ 2147483646 h 20569"/>
                <a:gd name="T28" fmla="*/ 1155468750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1037109375 w 12604"/>
                <a:gd name="T41" fmla="*/ 2126953125 h 20569"/>
                <a:gd name="T42" fmla="*/ 1155468750 w 12604"/>
                <a:gd name="T43" fmla="*/ 1535937500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id="{FE43A09E-AFCB-4DF5-9B3A-47B18067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390625 h 42852"/>
                <a:gd name="T2" fmla="*/ 390625 w 44970"/>
                <a:gd name="T3" fmla="*/ 2147483646 h 42852"/>
                <a:gd name="T4" fmla="*/ 709375000 w 44970"/>
                <a:gd name="T5" fmla="*/ 2147483646 h 42852"/>
                <a:gd name="T6" fmla="*/ 52734375 w 44970"/>
                <a:gd name="T7" fmla="*/ 2147483646 h 42852"/>
                <a:gd name="T8" fmla="*/ 1812109375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390625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id="{482C72DE-C369-448C-BBD6-6D304D890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1102734375 h 10386"/>
                <a:gd name="T4" fmla="*/ 2147483646 w 33206"/>
                <a:gd name="T5" fmla="*/ 1260546875 h 10386"/>
                <a:gd name="T6" fmla="*/ 2147483646 w 33206"/>
                <a:gd name="T7" fmla="*/ 551562500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393750000 w 33206"/>
                <a:gd name="T13" fmla="*/ 2147483646 h 10386"/>
                <a:gd name="T14" fmla="*/ 879687500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170703125 h 10386"/>
                <a:gd name="T20" fmla="*/ 2147483646 w 33206"/>
                <a:gd name="T21" fmla="*/ 1588671875 h 10386"/>
                <a:gd name="T22" fmla="*/ 2147483646 w 33206"/>
                <a:gd name="T23" fmla="*/ 1588671875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170703125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id="{FC0CB985-9EE3-451A-A4AC-5736AD052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390625 w 2253"/>
                <a:gd name="T1" fmla="*/ 390625 h 3799"/>
                <a:gd name="T2" fmla="*/ 879687500 w 2253"/>
                <a:gd name="T3" fmla="*/ 1483593750 h 3799"/>
                <a:gd name="T4" fmla="*/ 390625 w 2253"/>
                <a:gd name="T5" fmla="*/ 390625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id="{A983831C-C591-4AEE-AD8A-4B333FA3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826953125 w 2118"/>
                <a:gd name="T1" fmla="*/ 390625 h 438"/>
                <a:gd name="T2" fmla="*/ 826953125 w 2118"/>
                <a:gd name="T3" fmla="*/ 390625 h 438"/>
                <a:gd name="T4" fmla="*/ 0 w 2118"/>
                <a:gd name="T5" fmla="*/ 170703125 h 438"/>
                <a:gd name="T6" fmla="*/ 826953125 w 2118"/>
                <a:gd name="T7" fmla="*/ 390625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id="{1A61D3FD-45A2-4996-984F-869D8C4C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1155468750 w 5211"/>
                <a:gd name="T1" fmla="*/ 390625 h 9244"/>
                <a:gd name="T2" fmla="*/ 390625 w 5211"/>
                <a:gd name="T3" fmla="*/ 1693750000 h 9244"/>
                <a:gd name="T4" fmla="*/ 390625 w 5211"/>
                <a:gd name="T5" fmla="*/ 2147483646 h 9244"/>
                <a:gd name="T6" fmla="*/ 275781250 w 5211"/>
                <a:gd name="T7" fmla="*/ 2147483646 h 9244"/>
                <a:gd name="T8" fmla="*/ 1103125000 w 5211"/>
                <a:gd name="T9" fmla="*/ 2147483646 h 9244"/>
                <a:gd name="T10" fmla="*/ 2035156250 w 5211"/>
                <a:gd name="T11" fmla="*/ 2022265625 h 9244"/>
                <a:gd name="T12" fmla="*/ 2035156250 w 5211"/>
                <a:gd name="T13" fmla="*/ 1864453125 h 9244"/>
                <a:gd name="T14" fmla="*/ 1155468750 w 5211"/>
                <a:gd name="T15" fmla="*/ 381250000 h 9244"/>
                <a:gd name="T16" fmla="*/ 1155468750 w 5211"/>
                <a:gd name="T17" fmla="*/ 390625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id="{0C1073B2-E640-4137-8C0D-ADBAE347C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157812500 w 404"/>
                <a:gd name="T1" fmla="*/ 0 h 841"/>
                <a:gd name="T2" fmla="*/ 390625 w 404"/>
                <a:gd name="T3" fmla="*/ 328125000 h 841"/>
                <a:gd name="T4" fmla="*/ 52734375 w 404"/>
                <a:gd name="T5" fmla="*/ 328125000 h 841"/>
                <a:gd name="T6" fmla="*/ 157812500 w 404"/>
                <a:gd name="T7" fmla="*/ 52734375 h 841"/>
                <a:gd name="T8" fmla="*/ 157812500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id="{0C8BBA73-7D84-419F-8C53-A6BE92D92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603906250 w 1547"/>
                <a:gd name="T1" fmla="*/ 390625 h 3359"/>
                <a:gd name="T2" fmla="*/ 275781250 w 1547"/>
                <a:gd name="T3" fmla="*/ 394140625 h 3359"/>
                <a:gd name="T4" fmla="*/ 275781250 w 1547"/>
                <a:gd name="T5" fmla="*/ 446875000 h 3359"/>
                <a:gd name="T6" fmla="*/ 603906250 w 1547"/>
                <a:gd name="T7" fmla="*/ 66015625 h 3359"/>
                <a:gd name="T8" fmla="*/ 603906250 w 1547"/>
                <a:gd name="T9" fmla="*/ 390625 h 3359"/>
                <a:gd name="T10" fmla="*/ 118359375 w 1547"/>
                <a:gd name="T11" fmla="*/ 722265625 h 3359"/>
                <a:gd name="T12" fmla="*/ 16796875 w 1547"/>
                <a:gd name="T13" fmla="*/ 1108984375 h 3359"/>
                <a:gd name="T14" fmla="*/ 16796875 w 1547"/>
                <a:gd name="T15" fmla="*/ 1108984375 h 3359"/>
                <a:gd name="T16" fmla="*/ 170703125 w 1547"/>
                <a:gd name="T17" fmla="*/ 722265625 h 3359"/>
                <a:gd name="T18" fmla="*/ 118359375 w 1547"/>
                <a:gd name="T19" fmla="*/ 722265625 h 3359"/>
                <a:gd name="T20" fmla="*/ 16796875 w 1547"/>
                <a:gd name="T21" fmla="*/ 1108984375 h 3359"/>
                <a:gd name="T22" fmla="*/ 0 w 1547"/>
                <a:gd name="T23" fmla="*/ 1311718750 h 3359"/>
                <a:gd name="T24" fmla="*/ 0 w 1547"/>
                <a:gd name="T25" fmla="*/ 1311718750 h 3359"/>
                <a:gd name="T26" fmla="*/ 16796875 w 1547"/>
                <a:gd name="T27" fmla="*/ 1108984375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id="{5B6F6042-ACC0-4D1E-ABE4-7C2F52372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1037109375 w 7025"/>
                <a:gd name="T1" fmla="*/ 390625 h 11899"/>
                <a:gd name="T2" fmla="*/ 984765625 w 7025"/>
                <a:gd name="T3" fmla="*/ 709375000 h 11899"/>
                <a:gd name="T4" fmla="*/ 1365234375 w 7025"/>
                <a:gd name="T5" fmla="*/ 1693750000 h 11899"/>
                <a:gd name="T6" fmla="*/ 1365234375 w 7025"/>
                <a:gd name="T7" fmla="*/ 1746484375 h 11899"/>
                <a:gd name="T8" fmla="*/ 1207812500 w 7025"/>
                <a:gd name="T9" fmla="*/ 1746484375 h 11899"/>
                <a:gd name="T10" fmla="*/ 603906250 w 7025"/>
                <a:gd name="T11" fmla="*/ 1641406250 h 11899"/>
                <a:gd name="T12" fmla="*/ 275781250 w 7025"/>
                <a:gd name="T13" fmla="*/ 2022265625 h 11899"/>
                <a:gd name="T14" fmla="*/ 170703125 w 7025"/>
                <a:gd name="T15" fmla="*/ 2147483646 h 11899"/>
                <a:gd name="T16" fmla="*/ 0 w 7025"/>
                <a:gd name="T17" fmla="*/ 2147483646 h 11899"/>
                <a:gd name="T18" fmla="*/ 1759375000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52734375 h 11899"/>
                <a:gd name="T26" fmla="*/ 2147483646 w 7025"/>
                <a:gd name="T27" fmla="*/ 390625 h 11899"/>
                <a:gd name="T28" fmla="*/ 1693750000 w 7025"/>
                <a:gd name="T29" fmla="*/ 52734375 h 11899"/>
                <a:gd name="T30" fmla="*/ 1037109375 w 7025"/>
                <a:gd name="T31" fmla="*/ 390625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id="{2FB704BC-247D-418A-869A-CE1C4A5F7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19531250 h 35952"/>
                <a:gd name="T4" fmla="*/ 2147483646 w 52800"/>
                <a:gd name="T5" fmla="*/ 190234375 h 35952"/>
                <a:gd name="T6" fmla="*/ 2147483646 w 52800"/>
                <a:gd name="T7" fmla="*/ 899218750 h 35952"/>
                <a:gd name="T8" fmla="*/ 2147483646 w 52800"/>
                <a:gd name="T9" fmla="*/ 944140625 h 35952"/>
                <a:gd name="T10" fmla="*/ 2147483646 w 52800"/>
                <a:gd name="T11" fmla="*/ 846484375 h 35952"/>
                <a:gd name="T12" fmla="*/ 2147483646 w 52800"/>
                <a:gd name="T13" fmla="*/ 899218750 h 35952"/>
                <a:gd name="T14" fmla="*/ 2147483646 w 52800"/>
                <a:gd name="T15" fmla="*/ 1765625000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1207812500 w 52800"/>
                <a:gd name="T23" fmla="*/ 2147483646 h 35952"/>
                <a:gd name="T24" fmla="*/ 0 w 52800"/>
                <a:gd name="T25" fmla="*/ 2147483646 h 35952"/>
                <a:gd name="T26" fmla="*/ 879687500 w 52800"/>
                <a:gd name="T27" fmla="*/ 2147483646 h 35952"/>
                <a:gd name="T28" fmla="*/ 879687500 w 52800"/>
                <a:gd name="T29" fmla="*/ 2147483646 h 35952"/>
                <a:gd name="T30" fmla="*/ 1102734375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190234375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id="{63EE9AA4-7B56-4686-A8D5-83B64E93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1260156250 w 3227"/>
                <a:gd name="T1" fmla="*/ 0 h 9867"/>
                <a:gd name="T2" fmla="*/ 708984375 w 3227"/>
                <a:gd name="T3" fmla="*/ 2147483646 h 9867"/>
                <a:gd name="T4" fmla="*/ 708984375 w 3227"/>
                <a:gd name="T5" fmla="*/ 2147483646 h 9867"/>
                <a:gd name="T6" fmla="*/ 1260156250 w 3227"/>
                <a:gd name="T7" fmla="*/ 0 h 9867"/>
                <a:gd name="T8" fmla="*/ 273828125 w 3227"/>
                <a:gd name="T9" fmla="*/ 2147483646 h 9867"/>
                <a:gd name="T10" fmla="*/ 273828125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73828125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id="{61FB259D-03A9-4C91-9CED-AC5D8B59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380859375 w 976"/>
                <a:gd name="T1" fmla="*/ 390625 h 1950"/>
                <a:gd name="T2" fmla="*/ 0 w 976"/>
                <a:gd name="T3" fmla="*/ 761718750 h 1950"/>
                <a:gd name="T4" fmla="*/ 380859375 w 976"/>
                <a:gd name="T5" fmla="*/ 52734375 h 1950"/>
                <a:gd name="T6" fmla="*/ 380859375 w 976"/>
                <a:gd name="T7" fmla="*/ 390625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id="{B289C531-D199-4A9F-8917-A0DAC2C2D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157812500 h 4908"/>
                <a:gd name="T2" fmla="*/ 2147483646 w 9646"/>
                <a:gd name="T3" fmla="*/ 210156250 h 4908"/>
                <a:gd name="T4" fmla="*/ 2147483646 w 9646"/>
                <a:gd name="T5" fmla="*/ 157812500 h 4908"/>
                <a:gd name="T6" fmla="*/ 2147483646 w 9646"/>
                <a:gd name="T7" fmla="*/ 486328125 h 4908"/>
                <a:gd name="T8" fmla="*/ 2147483646 w 9646"/>
                <a:gd name="T9" fmla="*/ 486328125 h 4908"/>
                <a:gd name="T10" fmla="*/ 2147483646 w 9646"/>
                <a:gd name="T11" fmla="*/ 1417968750 h 4908"/>
                <a:gd name="T12" fmla="*/ 2147483646 w 9646"/>
                <a:gd name="T13" fmla="*/ 486328125 h 4908"/>
                <a:gd name="T14" fmla="*/ 1089843750 w 9646"/>
                <a:gd name="T15" fmla="*/ 0 h 4908"/>
                <a:gd name="T16" fmla="*/ 1089843750 w 9646"/>
                <a:gd name="T17" fmla="*/ 0 h 4908"/>
                <a:gd name="T18" fmla="*/ 390625 w 9646"/>
                <a:gd name="T19" fmla="*/ 1916796875 h 4908"/>
                <a:gd name="T20" fmla="*/ 1089843750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id="{C0B02EC3-4AAC-4718-9641-44D356AF5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879687500 w 2252"/>
                <a:gd name="T1" fmla="*/ 390625 h 841"/>
                <a:gd name="T2" fmla="*/ 0 w 2252"/>
                <a:gd name="T3" fmla="*/ 328515625 h 841"/>
                <a:gd name="T4" fmla="*/ 879687500 w 2252"/>
                <a:gd name="T5" fmla="*/ 66015625 h 841"/>
                <a:gd name="T6" fmla="*/ 879687500 w 2252"/>
                <a:gd name="T7" fmla="*/ 390625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id="{0C29F087-F858-4C7C-8010-DB45EB927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390625 h 1110"/>
                <a:gd name="T2" fmla="*/ 0 w 3495"/>
                <a:gd name="T3" fmla="*/ 390625 h 1110"/>
                <a:gd name="T4" fmla="*/ 1365234375 w 3495"/>
                <a:gd name="T5" fmla="*/ 433593750 h 1110"/>
                <a:gd name="T6" fmla="*/ 1365234375 w 3495"/>
                <a:gd name="T7" fmla="*/ 380859375 h 1110"/>
                <a:gd name="T8" fmla="*/ 0 w 3495"/>
                <a:gd name="T9" fmla="*/ 390625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id="{620EA875-6402-4413-A014-4ADBA1D3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1365234375 w 5479"/>
                <a:gd name="T1" fmla="*/ 2021875000 h 6286"/>
                <a:gd name="T2" fmla="*/ 1365234375 w 5479"/>
                <a:gd name="T3" fmla="*/ 2021875000 h 6286"/>
                <a:gd name="T4" fmla="*/ 2139843750 w 5479"/>
                <a:gd name="T5" fmla="*/ 2147483646 h 6286"/>
                <a:gd name="T6" fmla="*/ 2139843750 w 5479"/>
                <a:gd name="T7" fmla="*/ 2147483646 h 6286"/>
                <a:gd name="T8" fmla="*/ 1365234375 w 5479"/>
                <a:gd name="T9" fmla="*/ 2021875000 h 6286"/>
                <a:gd name="T10" fmla="*/ 0 w 5479"/>
                <a:gd name="T11" fmla="*/ 390625 h 6286"/>
                <a:gd name="T12" fmla="*/ 498828125 w 5479"/>
                <a:gd name="T13" fmla="*/ 1142578125 h 6286"/>
                <a:gd name="T14" fmla="*/ 984765625 w 5479"/>
                <a:gd name="T15" fmla="*/ 1693750000 h 6286"/>
                <a:gd name="T16" fmla="*/ 984765625 w 5479"/>
                <a:gd name="T17" fmla="*/ 1693750000 h 6286"/>
                <a:gd name="T18" fmla="*/ 498828125 w 5479"/>
                <a:gd name="T19" fmla="*/ 1142578125 h 6286"/>
                <a:gd name="T20" fmla="*/ 0 w 5479"/>
                <a:gd name="T21" fmla="*/ 390625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id="{F09D1C2F-E804-4E7A-B8DB-40A857E48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390625 h 135"/>
                <a:gd name="T2" fmla="*/ 105078125 w 270"/>
                <a:gd name="T3" fmla="*/ 52734375 h 135"/>
                <a:gd name="T4" fmla="*/ 0 w 270"/>
                <a:gd name="T5" fmla="*/ 39062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id="{7CDB2ADC-64A4-4EA9-9ACF-6E505583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61718750 w 671"/>
                <a:gd name="T1" fmla="*/ 390625 h 971"/>
                <a:gd name="T2" fmla="*/ 261718750 w 671"/>
                <a:gd name="T3" fmla="*/ 390625 h 971"/>
                <a:gd name="T4" fmla="*/ 390625 w 671"/>
                <a:gd name="T5" fmla="*/ 326562500 h 971"/>
                <a:gd name="T6" fmla="*/ 390625 w 671"/>
                <a:gd name="T7" fmla="*/ 378906250 h 971"/>
                <a:gd name="T8" fmla="*/ 261718750 w 671"/>
                <a:gd name="T9" fmla="*/ 390625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id="{8A593E06-1830-4ACA-9905-75A41023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1359765625 w 6454"/>
                <a:gd name="T1" fmla="*/ 8203125 h 5882"/>
                <a:gd name="T2" fmla="*/ 52734375 w 6454"/>
                <a:gd name="T3" fmla="*/ 1365625000 h 5882"/>
                <a:gd name="T4" fmla="*/ 0 w 6454"/>
                <a:gd name="T5" fmla="*/ 1417968750 h 5882"/>
                <a:gd name="T6" fmla="*/ 52734375 w 6454"/>
                <a:gd name="T7" fmla="*/ 1417968750 h 5882"/>
                <a:gd name="T8" fmla="*/ 1359765625 w 6454"/>
                <a:gd name="T9" fmla="*/ 8203125 h 5882"/>
                <a:gd name="T10" fmla="*/ 1365625000 w 6454"/>
                <a:gd name="T11" fmla="*/ 0 h 5882"/>
                <a:gd name="T12" fmla="*/ 2147483646 w 6454"/>
                <a:gd name="T13" fmla="*/ 2147483646 h 5882"/>
                <a:gd name="T14" fmla="*/ 1365625000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id="{4091A334-8DCF-48BA-8DDE-6B8CD9C2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390625 h 135"/>
                <a:gd name="T2" fmla="*/ 0 w 1"/>
                <a:gd name="T3" fmla="*/ 390625 h 135"/>
                <a:gd name="T4" fmla="*/ 0 w 1"/>
                <a:gd name="T5" fmla="*/ 52734375 h 135"/>
                <a:gd name="T6" fmla="*/ 0 w 1"/>
                <a:gd name="T7" fmla="*/ 52734375 h 135"/>
                <a:gd name="T8" fmla="*/ 0 w 1"/>
                <a:gd name="T9" fmla="*/ 39062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id="{6472CBE9-A7A5-4A34-AEE9-DFFFE101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52734375 w 40063"/>
                <a:gd name="T1" fmla="*/ 1260546875 h 5042"/>
                <a:gd name="T2" fmla="*/ 709375000 w 40063"/>
                <a:gd name="T3" fmla="*/ 1312890625 h 5042"/>
                <a:gd name="T4" fmla="*/ 1313281250 w 40063"/>
                <a:gd name="T5" fmla="*/ 1260546875 h 5042"/>
                <a:gd name="T6" fmla="*/ 52734375 w 40063"/>
                <a:gd name="T7" fmla="*/ 1260546875 h 5042"/>
                <a:gd name="T8" fmla="*/ 2147483646 w 40063"/>
                <a:gd name="T9" fmla="*/ 390625 h 5042"/>
                <a:gd name="T10" fmla="*/ 2147483646 w 40063"/>
                <a:gd name="T11" fmla="*/ 1741796875 h 5042"/>
                <a:gd name="T12" fmla="*/ 2147483646 w 40063"/>
                <a:gd name="T13" fmla="*/ 1741796875 h 5042"/>
                <a:gd name="T14" fmla="*/ 2147483646 w 40063"/>
                <a:gd name="T15" fmla="*/ 52734375 h 5042"/>
                <a:gd name="T16" fmla="*/ 2147483646 w 40063"/>
                <a:gd name="T17" fmla="*/ 390625 h 5042"/>
                <a:gd name="T18" fmla="*/ 52734375 w 40063"/>
                <a:gd name="T19" fmla="*/ 1260546875 h 5042"/>
                <a:gd name="T20" fmla="*/ 52734375 w 40063"/>
                <a:gd name="T21" fmla="*/ 1260546875 h 5042"/>
                <a:gd name="T22" fmla="*/ 390625 w 40063"/>
                <a:gd name="T23" fmla="*/ 1969531250 h 5042"/>
                <a:gd name="T24" fmla="*/ 52734375 w 40063"/>
                <a:gd name="T25" fmla="*/ 1260546875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id="{1F8064B1-7650-4EA2-A268-140079D0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390625 h 170"/>
                <a:gd name="T2" fmla="*/ 0 w 1"/>
                <a:gd name="T3" fmla="*/ 390625 h 170"/>
                <a:gd name="T4" fmla="*/ 0 w 1"/>
                <a:gd name="T5" fmla="*/ 66015625 h 170"/>
                <a:gd name="T6" fmla="*/ 0 w 1"/>
                <a:gd name="T7" fmla="*/ 390625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id="{A59F5819-FB7D-4A7B-90AE-2F41803AE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390625 h 438"/>
                <a:gd name="T2" fmla="*/ 0 w 1950"/>
                <a:gd name="T3" fmla="*/ 66015625 h 438"/>
                <a:gd name="T4" fmla="*/ 603906250 w 1950"/>
                <a:gd name="T5" fmla="*/ 171093750 h 438"/>
                <a:gd name="T6" fmla="*/ 0 w 1950"/>
                <a:gd name="T7" fmla="*/ 390625 h 438"/>
                <a:gd name="T8" fmla="*/ 761328125 w 1950"/>
                <a:gd name="T9" fmla="*/ 118359375 h 438"/>
                <a:gd name="T10" fmla="*/ 603906250 w 1950"/>
                <a:gd name="T11" fmla="*/ 171093750 h 438"/>
                <a:gd name="T12" fmla="*/ 761328125 w 1950"/>
                <a:gd name="T13" fmla="*/ 171093750 h 438"/>
                <a:gd name="T14" fmla="*/ 761328125 w 1950"/>
                <a:gd name="T15" fmla="*/ 118359375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id="{F126DA48-9FF0-4202-B24D-26AF0D8C8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1798828125 h 24501"/>
                <a:gd name="T6" fmla="*/ 2147483646 w 52665"/>
                <a:gd name="T7" fmla="*/ 1523046875 h 24501"/>
                <a:gd name="T8" fmla="*/ 2147483646 w 52665"/>
                <a:gd name="T9" fmla="*/ 210156250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879687500 w 52665"/>
                <a:gd name="T25" fmla="*/ 2147483646 h 24501"/>
                <a:gd name="T26" fmla="*/ 1102734375 w 52665"/>
                <a:gd name="T27" fmla="*/ 2147483646 h 24501"/>
                <a:gd name="T28" fmla="*/ 1969140625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1851171875 h 24501"/>
                <a:gd name="T66" fmla="*/ 2147483646 w 52665"/>
                <a:gd name="T67" fmla="*/ 1470312500 h 24501"/>
                <a:gd name="T68" fmla="*/ 2147483646 w 52665"/>
                <a:gd name="T69" fmla="*/ 2074218750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id="{1CE5A80E-16EC-4C9A-AFF1-D27D7A82B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390625 h 4606"/>
                <a:gd name="T2" fmla="*/ 2147483646 w 7026"/>
                <a:gd name="T3" fmla="*/ 210156250 h 4606"/>
                <a:gd name="T4" fmla="*/ 2147483646 w 7026"/>
                <a:gd name="T5" fmla="*/ 433593750 h 4606"/>
                <a:gd name="T6" fmla="*/ 1365625000 w 7026"/>
                <a:gd name="T7" fmla="*/ 1417968750 h 4606"/>
                <a:gd name="T8" fmla="*/ 381250000 w 7026"/>
                <a:gd name="T9" fmla="*/ 538671875 h 4606"/>
                <a:gd name="T10" fmla="*/ 171093750 w 7026"/>
                <a:gd name="T11" fmla="*/ 380859375 h 4606"/>
                <a:gd name="T12" fmla="*/ 390625 w 7026"/>
                <a:gd name="T13" fmla="*/ 604296875 h 4606"/>
                <a:gd name="T14" fmla="*/ 1365625000 w 7026"/>
                <a:gd name="T15" fmla="*/ 1798828125 h 4606"/>
                <a:gd name="T16" fmla="*/ 2147483646 w 7026"/>
                <a:gd name="T17" fmla="*/ 433593750 h 4606"/>
                <a:gd name="T18" fmla="*/ 2147483646 w 7026"/>
                <a:gd name="T19" fmla="*/ 157812500 h 4606"/>
                <a:gd name="T20" fmla="*/ 2147483646 w 7026"/>
                <a:gd name="T21" fmla="*/ 390625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id="{04D263BF-3B92-4E66-B692-6EDAE1BA2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984765625 w 9244"/>
                <a:gd name="T3" fmla="*/ 884375000 h 6749"/>
                <a:gd name="T4" fmla="*/ 707812500 w 9244"/>
                <a:gd name="T5" fmla="*/ 927343750 h 6749"/>
                <a:gd name="T6" fmla="*/ 52734375 w 9244"/>
                <a:gd name="T7" fmla="*/ 661328125 h 6749"/>
                <a:gd name="T8" fmla="*/ 52734375 w 9244"/>
                <a:gd name="T9" fmla="*/ 661328125 h 6749"/>
                <a:gd name="T10" fmla="*/ 1037500000 w 9244"/>
                <a:gd name="T11" fmla="*/ 1869140625 h 6749"/>
                <a:gd name="T12" fmla="*/ 2126953125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1435937500 h 6749"/>
                <a:gd name="T18" fmla="*/ 2147483646 w 9244"/>
                <a:gd name="T19" fmla="*/ 5078125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id="{2C7866A7-4871-4072-B5DD-8EB711B9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433203125 w 2387"/>
                <a:gd name="T1" fmla="*/ 390625 h 2387"/>
                <a:gd name="T2" fmla="*/ 0 w 2387"/>
                <a:gd name="T3" fmla="*/ 485937500 h 2387"/>
                <a:gd name="T4" fmla="*/ 433203125 w 2387"/>
                <a:gd name="T5" fmla="*/ 932421875 h 2387"/>
                <a:gd name="T6" fmla="*/ 932031250 w 2387"/>
                <a:gd name="T7" fmla="*/ 485937500 h 2387"/>
                <a:gd name="T8" fmla="*/ 433203125 w 2387"/>
                <a:gd name="T9" fmla="*/ 390625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id="{72FEBC99-5646-412D-86BC-FC003D9F8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1386328125 w 9109"/>
                <a:gd name="T1" fmla="*/ 0 h 6746"/>
                <a:gd name="T2" fmla="*/ 1260546875 w 9109"/>
                <a:gd name="T3" fmla="*/ 5468750 h 6746"/>
                <a:gd name="T4" fmla="*/ 66015625 w 9109"/>
                <a:gd name="T5" fmla="*/ 1423437500 h 6746"/>
                <a:gd name="T6" fmla="*/ 1381640625 w 9109"/>
                <a:gd name="T7" fmla="*/ 2147483646 h 6746"/>
                <a:gd name="T8" fmla="*/ 1483593750 w 9109"/>
                <a:gd name="T9" fmla="*/ 2147483646 h 6746"/>
                <a:gd name="T10" fmla="*/ 2147483646 w 9109"/>
                <a:gd name="T11" fmla="*/ 1817187500 h 6746"/>
                <a:gd name="T12" fmla="*/ 2147483646 w 9109"/>
                <a:gd name="T13" fmla="*/ 609375000 h 6746"/>
                <a:gd name="T14" fmla="*/ 2147483646 w 9109"/>
                <a:gd name="T15" fmla="*/ 609375000 h 6746"/>
                <a:gd name="T16" fmla="*/ 2147483646 w 9109"/>
                <a:gd name="T17" fmla="*/ 890234375 h 6746"/>
                <a:gd name="T18" fmla="*/ 2147483646 w 9109"/>
                <a:gd name="T19" fmla="*/ 832812500 h 6746"/>
                <a:gd name="T20" fmla="*/ 1386328125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id="{2FF0F0F7-E96C-4495-AA44-349E4AA44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446484375 w 2387"/>
                <a:gd name="T1" fmla="*/ 0 h 2387"/>
                <a:gd name="T2" fmla="*/ 0 w 2387"/>
                <a:gd name="T3" fmla="*/ 485937500 h 2387"/>
                <a:gd name="T4" fmla="*/ 446484375 w 2387"/>
                <a:gd name="T5" fmla="*/ 932031250 h 2387"/>
                <a:gd name="T6" fmla="*/ 932421875 w 2387"/>
                <a:gd name="T7" fmla="*/ 485937500 h 2387"/>
                <a:gd name="T8" fmla="*/ 446484375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id="{434159DE-2F3B-448F-A5A8-FFF95D2076E5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id="{BA4ED74B-9BF7-42E5-B752-0E03D5FA7F45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id="{5E8DD680-7ADF-4D73-A892-6F7AB5649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390625 w 1951"/>
                <a:gd name="T1" fmla="*/ 390625 h 842"/>
                <a:gd name="T2" fmla="*/ 743359375 w 1951"/>
                <a:gd name="T3" fmla="*/ 325000000 h 842"/>
                <a:gd name="T4" fmla="*/ 743359375 w 1951"/>
                <a:gd name="T5" fmla="*/ 325000000 h 842"/>
                <a:gd name="T6" fmla="*/ 390625 w 1951"/>
                <a:gd name="T7" fmla="*/ 390625 h 842"/>
                <a:gd name="T8" fmla="*/ 743359375 w 1951"/>
                <a:gd name="T9" fmla="*/ 325000000 h 842"/>
                <a:gd name="T10" fmla="*/ 761718750 w 1951"/>
                <a:gd name="T11" fmla="*/ 328515625 h 842"/>
                <a:gd name="T12" fmla="*/ 743359375 w 1951"/>
                <a:gd name="T13" fmla="*/ 32500000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id="{6FB21573-325A-4D12-9508-F48C51C8174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id="{B5B5A1A0-1283-4529-9880-60F495D0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id="{F2943A94-019A-4B4E-8504-F2A995745442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id="{6A1FB5A1-2422-4C63-9846-79908F12C4A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id="{C684F330-5298-43E3-9703-F3FFCCE0ACA3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id="{717A374D-692A-4745-86C0-FEEF0FE53556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id="{B01A0996-733C-4E30-A537-BE15D598EA63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id="{65F6872B-D787-481B-A3CA-7275B882DB45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id="{F48F8A8D-6B0D-4CB0-80B6-0B19D7B8D324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id="{6DB850E1-A866-4DA7-B14C-7C59B515E535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id="{CBF20168-38FD-41A0-B199-730EC4BBA460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id="{50DD213A-780D-42F0-BCC9-749573D42122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id="{CBB3E2F9-4C3A-4576-BED7-3D378B3C8DA1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id="{7CE6CE82-B462-4889-8E9D-55424467A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id="{38DCB61F-2E84-49AE-BDF1-DB2595E9CFE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id="{9F8DC85B-CF0D-42FE-A535-663190B2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id="{DBD2D0ED-BC41-42AF-8A5B-CF8D38EA9C76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id="{82017815-B4F6-4F59-9510-F3C59BC4C5E1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id="{9EABC8DE-A6DB-4954-A98C-A8C37EE4305F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id="{8578D0B0-6F3A-44A3-812B-468AB3E2780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id="{D0A86FF5-E1DB-4CB7-92A8-2CAF9EFC03C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id="{FFA2261F-4B73-4412-BA64-1B305C443EDE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095A507-6223-429D-AF3B-C1041E5C208B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 Light" panose="020F0302020204030204"/>
              </a:rPr>
              <a:t>TRÒ CHƠI</a:t>
            </a:r>
            <a:endParaRPr lang="vi-VN" sz="115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0" name="Google Shape;631;p30">
            <a:extLst>
              <a:ext uri="{FF2B5EF4-FFF2-40B4-BE49-F238E27FC236}">
                <a16:creationId xmlns:a16="http://schemas.microsoft.com/office/drawing/2014/main" id="{2AE58E77-05FB-40C8-AB71-541FEC257244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920038" y="3656013"/>
            <a:ext cx="1244600" cy="2486025"/>
            <a:chOff x="961250" y="234750"/>
            <a:chExt cx="1222525" cy="2320700"/>
          </a:xfrm>
        </p:grpSpPr>
        <p:sp>
          <p:nvSpPr>
            <p:cNvPr id="161" name="Google Shape;632;p30">
              <a:extLst>
                <a:ext uri="{FF2B5EF4-FFF2-40B4-BE49-F238E27FC236}">
                  <a16:creationId xmlns:a16="http://schemas.microsoft.com/office/drawing/2014/main" id="{3232624A-DAE5-48ED-B60D-0E6575B8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919140625 w 7563"/>
                <a:gd name="T1" fmla="*/ 0 h 9646"/>
                <a:gd name="T2" fmla="*/ 52734375 w 7563"/>
                <a:gd name="T3" fmla="*/ 656640625 h 9646"/>
                <a:gd name="T4" fmla="*/ 105078125 w 7563"/>
                <a:gd name="T5" fmla="*/ 1312890625 h 9646"/>
                <a:gd name="T6" fmla="*/ 1365625000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1916796875 h 9646"/>
                <a:gd name="T12" fmla="*/ 2147483646 w 7563"/>
                <a:gd name="T13" fmla="*/ 879687500 h 9646"/>
                <a:gd name="T14" fmla="*/ 1365625000 w 7563"/>
                <a:gd name="T15" fmla="*/ 105078125 h 9646"/>
                <a:gd name="T16" fmla="*/ 919140625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2" name="Google Shape;633;p30">
              <a:extLst>
                <a:ext uri="{FF2B5EF4-FFF2-40B4-BE49-F238E27FC236}">
                  <a16:creationId xmlns:a16="http://schemas.microsoft.com/office/drawing/2014/main" id="{1631D805-A4AA-4C89-8385-5A0232999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1312890625 w 8269"/>
                <a:gd name="T1" fmla="*/ 390625 h 10096"/>
                <a:gd name="T2" fmla="*/ 0 w 8269"/>
                <a:gd name="T3" fmla="*/ 709375000 h 10096"/>
                <a:gd name="T4" fmla="*/ 1431250000 w 8269"/>
                <a:gd name="T5" fmla="*/ 2147483646 h 10096"/>
                <a:gd name="T6" fmla="*/ 1969531250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021875000 w 8269"/>
                <a:gd name="T15" fmla="*/ 2147483646 h 10096"/>
                <a:gd name="T16" fmla="*/ 1312890625 w 8269"/>
                <a:gd name="T17" fmla="*/ 390625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3" name="Google Shape;634;p30">
              <a:extLst>
                <a:ext uri="{FF2B5EF4-FFF2-40B4-BE49-F238E27FC236}">
                  <a16:creationId xmlns:a16="http://schemas.microsoft.com/office/drawing/2014/main" id="{47399D36-72DD-4662-B8BA-F4265E2C2111}"/>
                </a:ext>
              </a:extLst>
            </p:cNvPr>
            <p:cNvSpPr/>
            <p:nvPr/>
          </p:nvSpPr>
          <p:spPr>
            <a:xfrm>
              <a:off x="1599022" y="1737425"/>
              <a:ext cx="165290" cy="131891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4" name="Google Shape;635;p30">
              <a:extLst>
                <a:ext uri="{FF2B5EF4-FFF2-40B4-BE49-F238E27FC236}">
                  <a16:creationId xmlns:a16="http://schemas.microsoft.com/office/drawing/2014/main" id="{8D542AFC-D478-4B7C-BCFE-E711942B1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90625000 h 16828"/>
                <a:gd name="T4" fmla="*/ 328125000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537109375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5" name="Google Shape;636;p30">
              <a:extLst>
                <a:ext uri="{FF2B5EF4-FFF2-40B4-BE49-F238E27FC236}">
                  <a16:creationId xmlns:a16="http://schemas.microsoft.com/office/drawing/2014/main" id="{A6740862-12D1-404F-8744-72C1B21E1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66015625 w 169"/>
                <a:gd name="T1" fmla="*/ 390625 h 1"/>
                <a:gd name="T2" fmla="*/ 390625 w 169"/>
                <a:gd name="T3" fmla="*/ 390625 h 1"/>
                <a:gd name="T4" fmla="*/ 390625 w 169"/>
                <a:gd name="T5" fmla="*/ 390625 h 1"/>
                <a:gd name="T6" fmla="*/ 66015625 w 169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6" name="Google Shape;637;p30">
              <a:extLst>
                <a:ext uri="{FF2B5EF4-FFF2-40B4-BE49-F238E27FC236}">
                  <a16:creationId xmlns:a16="http://schemas.microsoft.com/office/drawing/2014/main" id="{57885001-19DF-4F7B-A009-3AA6DBB7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118359375 w 304"/>
                <a:gd name="T1" fmla="*/ 390625 h 13142"/>
                <a:gd name="T2" fmla="*/ 117578125 w 304"/>
                <a:gd name="T3" fmla="*/ 94140625 h 13142"/>
                <a:gd name="T4" fmla="*/ 118359375 w 304"/>
                <a:gd name="T5" fmla="*/ 52734375 h 13142"/>
                <a:gd name="T6" fmla="*/ 118359375 w 304"/>
                <a:gd name="T7" fmla="*/ 390625 h 13142"/>
                <a:gd name="T8" fmla="*/ 117578125 w 304"/>
                <a:gd name="T9" fmla="*/ 94140625 h 13142"/>
                <a:gd name="T10" fmla="*/ 390625 w 304"/>
                <a:gd name="T11" fmla="*/ 2147483646 h 13142"/>
                <a:gd name="T12" fmla="*/ 66015625 w 304"/>
                <a:gd name="T13" fmla="*/ 2147483646 h 13142"/>
                <a:gd name="T14" fmla="*/ 117578125 w 304"/>
                <a:gd name="T15" fmla="*/ 94140625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7" name="Google Shape;638;p30">
              <a:extLst>
                <a:ext uri="{FF2B5EF4-FFF2-40B4-BE49-F238E27FC236}">
                  <a16:creationId xmlns:a16="http://schemas.microsoft.com/office/drawing/2014/main" id="{097C4A83-A7F4-46A9-8A12-2596A521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390625 w 1984"/>
                <a:gd name="T1" fmla="*/ 52734375 h 136"/>
                <a:gd name="T2" fmla="*/ 390625 w 1984"/>
                <a:gd name="T3" fmla="*/ 52734375 h 136"/>
                <a:gd name="T4" fmla="*/ 390625 w 1984"/>
                <a:gd name="T5" fmla="*/ 52734375 h 136"/>
                <a:gd name="T6" fmla="*/ 390625 w 1984"/>
                <a:gd name="T7" fmla="*/ 52734375 h 136"/>
                <a:gd name="T8" fmla="*/ 775000000 w 1984"/>
                <a:gd name="T9" fmla="*/ 390625 h 136"/>
                <a:gd name="T10" fmla="*/ 390625 w 1984"/>
                <a:gd name="T11" fmla="*/ 52734375 h 136"/>
                <a:gd name="T12" fmla="*/ 775000000 w 1984"/>
                <a:gd name="T13" fmla="*/ 39062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8" name="Google Shape;639;p30">
              <a:extLst>
                <a:ext uri="{FF2B5EF4-FFF2-40B4-BE49-F238E27FC236}">
                  <a16:creationId xmlns:a16="http://schemas.microsoft.com/office/drawing/2014/main" id="{ED8F101B-9271-4396-848B-EE66C7E3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656640625 w 2959"/>
                <a:gd name="T1" fmla="*/ 390625 h 15394"/>
                <a:gd name="T2" fmla="*/ 551562500 w 2959"/>
                <a:gd name="T3" fmla="*/ 485937500 h 15394"/>
                <a:gd name="T4" fmla="*/ 390625 w 2959"/>
                <a:gd name="T5" fmla="*/ 2147483646 h 15394"/>
                <a:gd name="T6" fmla="*/ 775000000 w 2959"/>
                <a:gd name="T7" fmla="*/ 2147483646 h 15394"/>
                <a:gd name="T8" fmla="*/ 1155468750 w 2959"/>
                <a:gd name="T9" fmla="*/ 708984375 h 15394"/>
                <a:gd name="T10" fmla="*/ 656640625 w 2959"/>
                <a:gd name="T11" fmla="*/ 390625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9" name="Google Shape;640;p30">
              <a:extLst>
                <a:ext uri="{FF2B5EF4-FFF2-40B4-BE49-F238E27FC236}">
                  <a16:creationId xmlns:a16="http://schemas.microsoft.com/office/drawing/2014/main" id="{CAEA0B31-D960-4139-9995-843629FF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52734375 w 135"/>
                <a:gd name="T1" fmla="*/ 0 h 572"/>
                <a:gd name="T2" fmla="*/ 0 w 135"/>
                <a:gd name="T3" fmla="*/ 223437500 h 572"/>
                <a:gd name="T4" fmla="*/ 52734375 w 135"/>
                <a:gd name="T5" fmla="*/ 223437500 h 572"/>
                <a:gd name="T6" fmla="*/ 52734375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0" name="Google Shape;641;p30">
              <a:extLst>
                <a:ext uri="{FF2B5EF4-FFF2-40B4-BE49-F238E27FC236}">
                  <a16:creationId xmlns:a16="http://schemas.microsoft.com/office/drawing/2014/main" id="{94C5F4DB-CF50-429C-B0FD-BA5EDF2D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485937500 w 1379"/>
                <a:gd name="T1" fmla="*/ 390625 h 14822"/>
                <a:gd name="T2" fmla="*/ 52734375 w 1379"/>
                <a:gd name="T3" fmla="*/ 656640625 h 14822"/>
                <a:gd name="T4" fmla="*/ 390625 w 1379"/>
                <a:gd name="T5" fmla="*/ 2147483646 h 14822"/>
                <a:gd name="T6" fmla="*/ 538671875 w 1379"/>
                <a:gd name="T7" fmla="*/ 2147483646 h 14822"/>
                <a:gd name="T8" fmla="*/ 538671875 w 1379"/>
                <a:gd name="T9" fmla="*/ 390625 h 14822"/>
                <a:gd name="T10" fmla="*/ 485937500 w 1379"/>
                <a:gd name="T11" fmla="*/ 390625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1" name="Google Shape;642;p30">
              <a:extLst>
                <a:ext uri="{FF2B5EF4-FFF2-40B4-BE49-F238E27FC236}">
                  <a16:creationId xmlns:a16="http://schemas.microsoft.com/office/drawing/2014/main" id="{B23BDB00-2724-434D-9100-70BB2F9EE5F1}"/>
                </a:ext>
              </a:extLst>
            </p:cNvPr>
            <p:cNvSpPr/>
            <p:nvPr/>
          </p:nvSpPr>
          <p:spPr>
            <a:xfrm>
              <a:off x="1517936" y="1953787"/>
              <a:ext cx="2526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2" name="Google Shape;643;p30">
              <a:extLst>
                <a:ext uri="{FF2B5EF4-FFF2-40B4-BE49-F238E27FC236}">
                  <a16:creationId xmlns:a16="http://schemas.microsoft.com/office/drawing/2014/main" id="{88514C85-6EAA-493A-B37E-353F6C0885F6}"/>
                </a:ext>
              </a:extLst>
            </p:cNvPr>
            <p:cNvSpPr/>
            <p:nvPr/>
          </p:nvSpPr>
          <p:spPr>
            <a:xfrm>
              <a:off x="1517936" y="2272401"/>
              <a:ext cx="84205" cy="128928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3" name="Google Shape;644;p30">
              <a:extLst>
                <a:ext uri="{FF2B5EF4-FFF2-40B4-BE49-F238E27FC236}">
                  <a16:creationId xmlns:a16="http://schemas.microsoft.com/office/drawing/2014/main" id="{8D3607C0-0848-451A-816A-EFE1C76817A5}"/>
                </a:ext>
              </a:extLst>
            </p:cNvPr>
            <p:cNvSpPr/>
            <p:nvPr/>
          </p:nvSpPr>
          <p:spPr>
            <a:xfrm>
              <a:off x="1266881" y="1989353"/>
              <a:ext cx="357090" cy="514229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4" name="Google Shape;645;p30">
              <a:extLst>
                <a:ext uri="{FF2B5EF4-FFF2-40B4-BE49-F238E27FC236}">
                  <a16:creationId xmlns:a16="http://schemas.microsoft.com/office/drawing/2014/main" id="{3FE42BC7-4403-45A4-B71D-B48FD0682CCD}"/>
                </a:ext>
              </a:extLst>
            </p:cNvPr>
            <p:cNvSpPr/>
            <p:nvPr/>
          </p:nvSpPr>
          <p:spPr>
            <a:xfrm>
              <a:off x="1273119" y="1873763"/>
              <a:ext cx="419464" cy="22673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5" name="Google Shape;646;p30">
              <a:extLst>
                <a:ext uri="{FF2B5EF4-FFF2-40B4-BE49-F238E27FC236}">
                  <a16:creationId xmlns:a16="http://schemas.microsoft.com/office/drawing/2014/main" id="{3FB072E1-C0FE-4088-8660-D52E95B00170}"/>
                </a:ext>
              </a:extLst>
            </p:cNvPr>
            <p:cNvSpPr/>
            <p:nvPr/>
          </p:nvSpPr>
          <p:spPr>
            <a:xfrm>
              <a:off x="1560038" y="2072341"/>
              <a:ext cx="120070" cy="20006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6" name="Google Shape;647;p30">
              <a:extLst>
                <a:ext uri="{FF2B5EF4-FFF2-40B4-BE49-F238E27FC236}">
                  <a16:creationId xmlns:a16="http://schemas.microsoft.com/office/drawing/2014/main" id="{B37805FD-FBDA-4DBE-8335-7C7FCB3A2C3F}"/>
                </a:ext>
              </a:extLst>
            </p:cNvPr>
            <p:cNvSpPr/>
            <p:nvPr/>
          </p:nvSpPr>
          <p:spPr>
            <a:xfrm>
              <a:off x="1494545" y="1995281"/>
              <a:ext cx="110714" cy="108180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7" name="Google Shape;648;p30">
              <a:extLst>
                <a:ext uri="{FF2B5EF4-FFF2-40B4-BE49-F238E27FC236}">
                  <a16:creationId xmlns:a16="http://schemas.microsoft.com/office/drawing/2014/main" id="{9E9168E4-4F06-402A-B689-523F18B3ACBC}"/>
                </a:ext>
              </a:extLst>
            </p:cNvPr>
            <p:cNvSpPr/>
            <p:nvPr/>
          </p:nvSpPr>
          <p:spPr>
            <a:xfrm>
              <a:off x="1528851" y="2488763"/>
              <a:ext cx="154375" cy="66687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8" name="Google Shape;649;p30">
              <a:extLst>
                <a:ext uri="{FF2B5EF4-FFF2-40B4-BE49-F238E27FC236}">
                  <a16:creationId xmlns:a16="http://schemas.microsoft.com/office/drawing/2014/main" id="{648B0EBA-ECAD-42E3-BCAC-663F4BF50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23437500 w 4505"/>
                <a:gd name="T1" fmla="*/ 390625 h 8134"/>
                <a:gd name="T2" fmla="*/ 118359375 w 4505"/>
                <a:gd name="T3" fmla="*/ 1536328125 h 8134"/>
                <a:gd name="T4" fmla="*/ 52734375 w 4505"/>
                <a:gd name="T5" fmla="*/ 2147483646 h 8134"/>
                <a:gd name="T6" fmla="*/ 775000000 w 4505"/>
                <a:gd name="T7" fmla="*/ 2147483646 h 8134"/>
                <a:gd name="T8" fmla="*/ 1588671875 w 4505"/>
                <a:gd name="T9" fmla="*/ 2147483646 h 8134"/>
                <a:gd name="T10" fmla="*/ 1641406250 w 4505"/>
                <a:gd name="T11" fmla="*/ 1969531250 h 8134"/>
                <a:gd name="T12" fmla="*/ 1759375000 w 4505"/>
                <a:gd name="T13" fmla="*/ 118359375 h 8134"/>
                <a:gd name="T14" fmla="*/ 223437500 w 4505"/>
                <a:gd name="T15" fmla="*/ 390625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9" name="Google Shape;650;p30">
              <a:extLst>
                <a:ext uri="{FF2B5EF4-FFF2-40B4-BE49-F238E27FC236}">
                  <a16:creationId xmlns:a16="http://schemas.microsoft.com/office/drawing/2014/main" id="{6FBD6548-CAAB-4E1C-833C-E861E4BA9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390625 h 42724"/>
                <a:gd name="T2" fmla="*/ 2147483646 w 40634"/>
                <a:gd name="T3" fmla="*/ 2734375 h 42724"/>
                <a:gd name="T4" fmla="*/ 170703125 w 40634"/>
                <a:gd name="T5" fmla="*/ 2147483646 h 42724"/>
                <a:gd name="T6" fmla="*/ 498828125 w 40634"/>
                <a:gd name="T7" fmla="*/ 2147483646 h 42724"/>
                <a:gd name="T8" fmla="*/ 328515625 w 40634"/>
                <a:gd name="T9" fmla="*/ 2147483646 h 42724"/>
                <a:gd name="T10" fmla="*/ 2139843750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390625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0" name="Google Shape;651;p30">
              <a:extLst>
                <a:ext uri="{FF2B5EF4-FFF2-40B4-BE49-F238E27FC236}">
                  <a16:creationId xmlns:a16="http://schemas.microsoft.com/office/drawing/2014/main" id="{70C780E5-E5C8-4916-8BA4-BEEB4ADAF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390625 h 11899"/>
                <a:gd name="T16" fmla="*/ 52734375 w 26047"/>
                <a:gd name="T17" fmla="*/ 276171875 h 11899"/>
                <a:gd name="T18" fmla="*/ 932031250 w 26047"/>
                <a:gd name="T19" fmla="*/ 1589062500 h 11899"/>
                <a:gd name="T20" fmla="*/ 52734375 w 26047"/>
                <a:gd name="T21" fmla="*/ 276171875 h 11899"/>
                <a:gd name="T22" fmla="*/ 0 w 26047"/>
                <a:gd name="T23" fmla="*/ 390625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1" name="Google Shape;652;p30">
              <a:extLst>
                <a:ext uri="{FF2B5EF4-FFF2-40B4-BE49-F238E27FC236}">
                  <a16:creationId xmlns:a16="http://schemas.microsoft.com/office/drawing/2014/main" id="{6231DD1C-6E59-463A-9F13-1C71EC215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761328125 w 1950"/>
                <a:gd name="T3" fmla="*/ 52734375 h 135"/>
                <a:gd name="T4" fmla="*/ 761328125 w 1950"/>
                <a:gd name="T5" fmla="*/ 52734375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2" name="Google Shape;653;p30">
              <a:extLst>
                <a:ext uri="{FF2B5EF4-FFF2-40B4-BE49-F238E27FC236}">
                  <a16:creationId xmlns:a16="http://schemas.microsoft.com/office/drawing/2014/main" id="{00C7838A-BCDB-498C-86B5-E6B6F3460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1483593750 w 26047"/>
                <a:gd name="T1" fmla="*/ 390625 h 15831"/>
                <a:gd name="T2" fmla="*/ 433203125 w 26047"/>
                <a:gd name="T3" fmla="*/ 499218750 h 15831"/>
                <a:gd name="T4" fmla="*/ 0 w 26047"/>
                <a:gd name="T5" fmla="*/ 1483593750 h 15831"/>
                <a:gd name="T6" fmla="*/ 0 w 26047"/>
                <a:gd name="T7" fmla="*/ 1536328125 h 15831"/>
                <a:gd name="T8" fmla="*/ 52734375 w 26047"/>
                <a:gd name="T9" fmla="*/ 1812109375 h 15831"/>
                <a:gd name="T10" fmla="*/ 932031250 w 26047"/>
                <a:gd name="T11" fmla="*/ 2147483646 h 15831"/>
                <a:gd name="T12" fmla="*/ 1864062500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1812109375 h 15831"/>
                <a:gd name="T26" fmla="*/ 2147483646 w 26047"/>
                <a:gd name="T27" fmla="*/ 1155468750 h 15831"/>
                <a:gd name="T28" fmla="*/ 2147483646 w 26047"/>
                <a:gd name="T29" fmla="*/ 1641406250 h 15831"/>
                <a:gd name="T30" fmla="*/ 1693750000 w 26047"/>
                <a:gd name="T31" fmla="*/ 390625 h 15831"/>
                <a:gd name="T32" fmla="*/ 1483593750 w 26047"/>
                <a:gd name="T33" fmla="*/ 390625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3" name="Google Shape;654;p30">
              <a:extLst>
                <a:ext uri="{FF2B5EF4-FFF2-40B4-BE49-F238E27FC236}">
                  <a16:creationId xmlns:a16="http://schemas.microsoft.com/office/drawing/2014/main" id="{0AD1888C-03DE-46CC-A5FA-D61CA9297238}"/>
                </a:ext>
              </a:extLst>
            </p:cNvPr>
            <p:cNvSpPr/>
            <p:nvPr/>
          </p:nvSpPr>
          <p:spPr>
            <a:xfrm>
              <a:off x="1231017" y="1481051"/>
              <a:ext cx="280682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4" name="Google Shape;655;p30">
              <a:extLst>
                <a:ext uri="{FF2B5EF4-FFF2-40B4-BE49-F238E27FC236}">
                  <a16:creationId xmlns:a16="http://schemas.microsoft.com/office/drawing/2014/main" id="{D51D5BAB-F27C-48B5-B680-6C9E50A82F06}"/>
                </a:ext>
              </a:extLst>
            </p:cNvPr>
            <p:cNvSpPr/>
            <p:nvPr/>
          </p:nvSpPr>
          <p:spPr>
            <a:xfrm>
              <a:off x="1235694" y="1481051"/>
              <a:ext cx="272886" cy="68909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5" name="Google Shape;656;p30">
              <a:extLst>
                <a:ext uri="{FF2B5EF4-FFF2-40B4-BE49-F238E27FC236}">
                  <a16:creationId xmlns:a16="http://schemas.microsoft.com/office/drawing/2014/main" id="{C452E4E4-6AA5-4E87-842D-6AEF52830AEF}"/>
                </a:ext>
              </a:extLst>
            </p:cNvPr>
            <p:cNvSpPr/>
            <p:nvPr/>
          </p:nvSpPr>
          <p:spPr>
            <a:xfrm>
              <a:off x="1605259" y="1516618"/>
              <a:ext cx="159053" cy="638712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6" name="Google Shape;657;p30">
              <a:extLst>
                <a:ext uri="{FF2B5EF4-FFF2-40B4-BE49-F238E27FC236}">
                  <a16:creationId xmlns:a16="http://schemas.microsoft.com/office/drawing/2014/main" id="{C5D41E7C-6005-4C8F-82D2-E2F26AD1F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390625 h 2253"/>
                <a:gd name="T2" fmla="*/ 0 w 1"/>
                <a:gd name="T3" fmla="*/ 880078125 h 2253"/>
                <a:gd name="T4" fmla="*/ 0 w 1"/>
                <a:gd name="T5" fmla="*/ 880078125 h 2253"/>
                <a:gd name="T6" fmla="*/ 0 w 1"/>
                <a:gd name="T7" fmla="*/ 390625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7" name="Google Shape;658;p30">
              <a:extLst>
                <a:ext uri="{FF2B5EF4-FFF2-40B4-BE49-F238E27FC236}">
                  <a16:creationId xmlns:a16="http://schemas.microsoft.com/office/drawing/2014/main" id="{83821643-0D6D-46AE-B692-8E6CCF4297CE}"/>
                </a:ext>
              </a:extLst>
            </p:cNvPr>
            <p:cNvSpPr/>
            <p:nvPr/>
          </p:nvSpPr>
          <p:spPr>
            <a:xfrm>
              <a:off x="1613055" y="1526992"/>
              <a:ext cx="129426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8" name="Google Shape;659;p30">
              <a:extLst>
                <a:ext uri="{FF2B5EF4-FFF2-40B4-BE49-F238E27FC236}">
                  <a16:creationId xmlns:a16="http://schemas.microsoft.com/office/drawing/2014/main" id="{B5E2F701-F683-4CE0-875E-B5A7B137E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355468750 w 5345"/>
                <a:gd name="T1" fmla="*/ 0 h 4826"/>
                <a:gd name="T2" fmla="*/ 171093750 w 5345"/>
                <a:gd name="T3" fmla="*/ 125781250 h 4826"/>
                <a:gd name="T4" fmla="*/ 985156250 w 5345"/>
                <a:gd name="T5" fmla="*/ 1766796875 h 4826"/>
                <a:gd name="T6" fmla="*/ 1483984375 w 5345"/>
                <a:gd name="T7" fmla="*/ 1884765625 h 4826"/>
                <a:gd name="T8" fmla="*/ 1917187500 w 5345"/>
                <a:gd name="T9" fmla="*/ 1832421875 h 4826"/>
                <a:gd name="T10" fmla="*/ 2035156250 w 5345"/>
                <a:gd name="T11" fmla="*/ 1556640625 h 4826"/>
                <a:gd name="T12" fmla="*/ 1844140625 w 5345"/>
                <a:gd name="T13" fmla="*/ 1425390625 h 4826"/>
                <a:gd name="T14" fmla="*/ 1812109375 w 5345"/>
                <a:gd name="T15" fmla="*/ 1438671875 h 4826"/>
                <a:gd name="T16" fmla="*/ 1452734375 w 5345"/>
                <a:gd name="T17" fmla="*/ 1487890625 h 4826"/>
                <a:gd name="T18" fmla="*/ 1103125000 w 5345"/>
                <a:gd name="T19" fmla="*/ 1438671875 h 4826"/>
                <a:gd name="T20" fmla="*/ 551953125 w 5345"/>
                <a:gd name="T21" fmla="*/ 243750000 h 4826"/>
                <a:gd name="T22" fmla="*/ 446875000 w 5345"/>
                <a:gd name="T23" fmla="*/ 20703125 h 4826"/>
                <a:gd name="T24" fmla="*/ 355468750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9" name="Google Shape;660;p30">
              <a:extLst>
                <a:ext uri="{FF2B5EF4-FFF2-40B4-BE49-F238E27FC236}">
                  <a16:creationId xmlns:a16="http://schemas.microsoft.com/office/drawing/2014/main" id="{D38E47FB-97DA-465A-9EAE-F7C06D9D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1470703125 w 7563"/>
                <a:gd name="T1" fmla="*/ 0 h 6785"/>
                <a:gd name="T2" fmla="*/ 984765625 w 7563"/>
                <a:gd name="T3" fmla="*/ 98046875 h 6785"/>
                <a:gd name="T4" fmla="*/ 275781250 w 7563"/>
                <a:gd name="T5" fmla="*/ 1791406250 h 6785"/>
                <a:gd name="T6" fmla="*/ 1487500000 w 7563"/>
                <a:gd name="T7" fmla="*/ 2147483646 h 6785"/>
                <a:gd name="T8" fmla="*/ 1969531250 w 7563"/>
                <a:gd name="T9" fmla="*/ 2147483646 h 6785"/>
                <a:gd name="T10" fmla="*/ 2147483646 w 7563"/>
                <a:gd name="T11" fmla="*/ 807031250 h 6785"/>
                <a:gd name="T12" fmla="*/ 1470703125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0" name="Google Shape;661;p30">
              <a:extLst>
                <a:ext uri="{FF2B5EF4-FFF2-40B4-BE49-F238E27FC236}">
                  <a16:creationId xmlns:a16="http://schemas.microsoft.com/office/drawing/2014/main" id="{AC91F88B-6E64-4E00-B7EB-6455B77DBFBC}"/>
                </a:ext>
              </a:extLst>
            </p:cNvPr>
            <p:cNvSpPr/>
            <p:nvPr/>
          </p:nvSpPr>
          <p:spPr>
            <a:xfrm>
              <a:off x="1416578" y="1104642"/>
              <a:ext cx="218308" cy="120037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1" name="Google Shape;662;p30">
              <a:extLst>
                <a:ext uri="{FF2B5EF4-FFF2-40B4-BE49-F238E27FC236}">
                  <a16:creationId xmlns:a16="http://schemas.microsoft.com/office/drawing/2014/main" id="{DBDBE44B-DD80-4600-9AC6-28FBA2BC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1274609375 w 6454"/>
                <a:gd name="T1" fmla="*/ 0 h 5755"/>
                <a:gd name="T2" fmla="*/ 551562500 w 6454"/>
                <a:gd name="T3" fmla="*/ 250781250 h 5755"/>
                <a:gd name="T4" fmla="*/ 380859375 w 6454"/>
                <a:gd name="T5" fmla="*/ 1839453125 h 5755"/>
                <a:gd name="T6" fmla="*/ 1280078125 w 6454"/>
                <a:gd name="T7" fmla="*/ 2147483646 h 5755"/>
                <a:gd name="T8" fmla="*/ 1969531250 w 6454"/>
                <a:gd name="T9" fmla="*/ 1996875000 h 5755"/>
                <a:gd name="T10" fmla="*/ 2126953125 w 6454"/>
                <a:gd name="T11" fmla="*/ 408593750 h 5755"/>
                <a:gd name="T12" fmla="*/ 1274609375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2" name="Google Shape;663;p30">
              <a:extLst>
                <a:ext uri="{FF2B5EF4-FFF2-40B4-BE49-F238E27FC236}">
                  <a16:creationId xmlns:a16="http://schemas.microsoft.com/office/drawing/2014/main" id="{064E53A3-82A1-48D0-BD2B-FF0C4F10E283}"/>
                </a:ext>
              </a:extLst>
            </p:cNvPr>
            <p:cNvSpPr/>
            <p:nvPr/>
          </p:nvSpPr>
          <p:spPr>
            <a:xfrm>
              <a:off x="1860991" y="1212823"/>
              <a:ext cx="130985" cy="9336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3" name="Google Shape;664;p30">
              <a:extLst>
                <a:ext uri="{FF2B5EF4-FFF2-40B4-BE49-F238E27FC236}">
                  <a16:creationId xmlns:a16="http://schemas.microsoft.com/office/drawing/2014/main" id="{B1C06B51-A6AB-4FD5-B43D-365CEB448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558203125 w 2824"/>
                <a:gd name="T1" fmla="*/ 0 h 2440"/>
                <a:gd name="T2" fmla="*/ 328515625 w 2824"/>
                <a:gd name="T3" fmla="*/ 75390625 h 2440"/>
                <a:gd name="T4" fmla="*/ 118359375 w 2824"/>
                <a:gd name="T5" fmla="*/ 679296875 h 2440"/>
                <a:gd name="T6" fmla="*/ 555078125 w 2824"/>
                <a:gd name="T7" fmla="*/ 952734375 h 2440"/>
                <a:gd name="T8" fmla="*/ 774609375 w 2824"/>
                <a:gd name="T9" fmla="*/ 902343750 h 2440"/>
                <a:gd name="T10" fmla="*/ 932421875 w 2824"/>
                <a:gd name="T11" fmla="*/ 246093750 h 2440"/>
                <a:gd name="T12" fmla="*/ 558203125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4" name="Google Shape;665;p30">
              <a:extLst>
                <a:ext uri="{FF2B5EF4-FFF2-40B4-BE49-F238E27FC236}">
                  <a16:creationId xmlns:a16="http://schemas.microsoft.com/office/drawing/2014/main" id="{04959458-B1E7-4547-B8A7-60E9E584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559375000 w 2824"/>
                <a:gd name="T1" fmla="*/ 390625 h 2445"/>
                <a:gd name="T2" fmla="*/ 328125000 w 2824"/>
                <a:gd name="T3" fmla="*/ 52343750 h 2445"/>
                <a:gd name="T4" fmla="*/ 170703125 w 2824"/>
                <a:gd name="T5" fmla="*/ 708593750 h 2445"/>
                <a:gd name="T6" fmla="*/ 583593750 w 2824"/>
                <a:gd name="T7" fmla="*/ 954687500 h 2445"/>
                <a:gd name="T8" fmla="*/ 826953125 w 2824"/>
                <a:gd name="T9" fmla="*/ 879296875 h 2445"/>
                <a:gd name="T10" fmla="*/ 984765625 w 2824"/>
                <a:gd name="T11" fmla="*/ 223046875 h 2445"/>
                <a:gd name="T12" fmla="*/ 559375000 w 2824"/>
                <a:gd name="T13" fmla="*/ 390625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5" name="Google Shape;666;p30">
              <a:extLst>
                <a:ext uri="{FF2B5EF4-FFF2-40B4-BE49-F238E27FC236}">
                  <a16:creationId xmlns:a16="http://schemas.microsoft.com/office/drawing/2014/main" id="{D72983EE-9DEA-4B87-8697-E75378D9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519140625 h 37862"/>
                <a:gd name="T4" fmla="*/ 2147483646 w 48901"/>
                <a:gd name="T5" fmla="*/ 2042187500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1654296875 w 48901"/>
                <a:gd name="T11" fmla="*/ 2147483646 h 37862"/>
                <a:gd name="T12" fmla="*/ 1207812500 w 48901"/>
                <a:gd name="T13" fmla="*/ 2147483646 h 37862"/>
                <a:gd name="T14" fmla="*/ 1982421875 w 48901"/>
                <a:gd name="T15" fmla="*/ 2147483646 h 37862"/>
                <a:gd name="T16" fmla="*/ 1982421875 w 48901"/>
                <a:gd name="T17" fmla="*/ 2147483646 h 37862"/>
                <a:gd name="T18" fmla="*/ 498828125 w 48901"/>
                <a:gd name="T19" fmla="*/ 2147483646 h 37862"/>
                <a:gd name="T20" fmla="*/ 1811718750 w 48901"/>
                <a:gd name="T21" fmla="*/ 2147483646 h 37862"/>
                <a:gd name="T22" fmla="*/ 1811718750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1828906250 h 37862"/>
                <a:gd name="T96" fmla="*/ 2147483646 w 48901"/>
                <a:gd name="T97" fmla="*/ 1832031250 h 37862"/>
                <a:gd name="T98" fmla="*/ 2147483646 w 48901"/>
                <a:gd name="T99" fmla="*/ 1714062500 h 37862"/>
                <a:gd name="T100" fmla="*/ 2147483646 w 48901"/>
                <a:gd name="T101" fmla="*/ 1057421875 h 37862"/>
                <a:gd name="T102" fmla="*/ 2147483646 w 48901"/>
                <a:gd name="T103" fmla="*/ 296093750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6" name="Google Shape;667;p30">
              <a:extLst>
                <a:ext uri="{FF2B5EF4-FFF2-40B4-BE49-F238E27FC236}">
                  <a16:creationId xmlns:a16="http://schemas.microsoft.com/office/drawing/2014/main" id="{FDB2F269-12FD-4CDF-B094-CDDD89287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390625 h 28249"/>
                <a:gd name="T2" fmla="*/ 2147483646 w 47759"/>
                <a:gd name="T3" fmla="*/ 346875000 h 28249"/>
                <a:gd name="T4" fmla="*/ 2147483646 w 47759"/>
                <a:gd name="T5" fmla="*/ 346875000 h 28249"/>
                <a:gd name="T6" fmla="*/ 2147483646 w 47759"/>
                <a:gd name="T7" fmla="*/ 52734375 h 28249"/>
                <a:gd name="T8" fmla="*/ 2147483646 w 47759"/>
                <a:gd name="T9" fmla="*/ 328515625 h 28249"/>
                <a:gd name="T10" fmla="*/ 2147483646 w 47759"/>
                <a:gd name="T11" fmla="*/ 390625 h 28249"/>
                <a:gd name="T12" fmla="*/ 2147483646 w 47759"/>
                <a:gd name="T13" fmla="*/ 328515625 h 28249"/>
                <a:gd name="T14" fmla="*/ 2147483646 w 47759"/>
                <a:gd name="T15" fmla="*/ 1089843750 h 28249"/>
                <a:gd name="T16" fmla="*/ 2147483646 w 47759"/>
                <a:gd name="T17" fmla="*/ 328515625 h 28249"/>
                <a:gd name="T18" fmla="*/ 2147483646 w 47759"/>
                <a:gd name="T19" fmla="*/ 346875000 h 28249"/>
                <a:gd name="T20" fmla="*/ 2147483646 w 47759"/>
                <a:gd name="T21" fmla="*/ 551562500 h 28249"/>
                <a:gd name="T22" fmla="*/ 2147483646 w 47759"/>
                <a:gd name="T23" fmla="*/ 1189843750 h 28249"/>
                <a:gd name="T24" fmla="*/ 2147483646 w 47759"/>
                <a:gd name="T25" fmla="*/ 1189843750 h 28249"/>
                <a:gd name="T26" fmla="*/ 2147483646 w 47759"/>
                <a:gd name="T27" fmla="*/ 551562500 h 28249"/>
                <a:gd name="T28" fmla="*/ 2147483646 w 47759"/>
                <a:gd name="T29" fmla="*/ 346875000 h 28249"/>
                <a:gd name="T30" fmla="*/ 2147483646 w 47759"/>
                <a:gd name="T31" fmla="*/ 1089843750 h 28249"/>
                <a:gd name="T32" fmla="*/ 2147483646 w 47759"/>
                <a:gd name="T33" fmla="*/ 1089843750 h 28249"/>
                <a:gd name="T34" fmla="*/ 2147483646 w 47759"/>
                <a:gd name="T35" fmla="*/ 1746484375 h 28249"/>
                <a:gd name="T36" fmla="*/ 2147483646 w 47759"/>
                <a:gd name="T37" fmla="*/ 1089843750 h 28249"/>
                <a:gd name="T38" fmla="*/ 2147483646 w 47759"/>
                <a:gd name="T39" fmla="*/ 1189843750 h 28249"/>
                <a:gd name="T40" fmla="*/ 2147483646 w 47759"/>
                <a:gd name="T41" fmla="*/ 1189843750 h 28249"/>
                <a:gd name="T42" fmla="*/ 2147483646 w 47759"/>
                <a:gd name="T43" fmla="*/ 2074609375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074609375 h 28249"/>
                <a:gd name="T50" fmla="*/ 2147483646 w 47759"/>
                <a:gd name="T51" fmla="*/ 1189843750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1746484375 h 28249"/>
                <a:gd name="T60" fmla="*/ 2147483646 w 47759"/>
                <a:gd name="T61" fmla="*/ 1746484375 h 28249"/>
                <a:gd name="T62" fmla="*/ 2147483646 w 47759"/>
                <a:gd name="T63" fmla="*/ 1864453125 h 28249"/>
                <a:gd name="T64" fmla="*/ 2147483646 w 47759"/>
                <a:gd name="T65" fmla="*/ 1864453125 h 28249"/>
                <a:gd name="T66" fmla="*/ 2147483646 w 47759"/>
                <a:gd name="T67" fmla="*/ 2147483646 h 28249"/>
                <a:gd name="T68" fmla="*/ 2147483646 w 47759"/>
                <a:gd name="T69" fmla="*/ 1798828125 h 28249"/>
                <a:gd name="T70" fmla="*/ 2147483646 w 47759"/>
                <a:gd name="T71" fmla="*/ 1798828125 h 28249"/>
                <a:gd name="T72" fmla="*/ 2147483646 w 47759"/>
                <a:gd name="T73" fmla="*/ 1746484375 h 28249"/>
                <a:gd name="T74" fmla="*/ 2147483646 w 47759"/>
                <a:gd name="T75" fmla="*/ 2147483646 h 28249"/>
                <a:gd name="T76" fmla="*/ 1208203125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1526953125 w 47759"/>
                <a:gd name="T93" fmla="*/ 2147483646 h 28249"/>
                <a:gd name="T94" fmla="*/ 1526953125 w 47759"/>
                <a:gd name="T95" fmla="*/ 2147483646 h 28249"/>
                <a:gd name="T96" fmla="*/ 52734375 w 47759"/>
                <a:gd name="T97" fmla="*/ 2147483646 h 28249"/>
                <a:gd name="T98" fmla="*/ 390625 w 47759"/>
                <a:gd name="T99" fmla="*/ 2147483646 h 28249"/>
                <a:gd name="T100" fmla="*/ 390625 w 47759"/>
                <a:gd name="T101" fmla="*/ 2147483646 h 28249"/>
                <a:gd name="T102" fmla="*/ 52734375 w 47759"/>
                <a:gd name="T103" fmla="*/ 2147483646 h 28249"/>
                <a:gd name="T104" fmla="*/ 1526953125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7" name="Google Shape;668;p30">
              <a:extLst>
                <a:ext uri="{FF2B5EF4-FFF2-40B4-BE49-F238E27FC236}">
                  <a16:creationId xmlns:a16="http://schemas.microsoft.com/office/drawing/2014/main" id="{4B2F5C49-9147-4A3A-8D20-54BD46347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498828125 h 37407"/>
                <a:gd name="T4" fmla="*/ 2147483646 w 47759"/>
                <a:gd name="T5" fmla="*/ 2021875000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1208203125 w 47759"/>
                <a:gd name="T11" fmla="*/ 2147483646 h 37407"/>
                <a:gd name="T12" fmla="*/ 761718750 w 47759"/>
                <a:gd name="T13" fmla="*/ 2147483646 h 37407"/>
                <a:gd name="T14" fmla="*/ 1536328125 w 47759"/>
                <a:gd name="T15" fmla="*/ 2147483646 h 37407"/>
                <a:gd name="T16" fmla="*/ 1536328125 w 47759"/>
                <a:gd name="T17" fmla="*/ 2147483646 h 37407"/>
                <a:gd name="T18" fmla="*/ 52734375 w 47759"/>
                <a:gd name="T19" fmla="*/ 2147483646 h 37407"/>
                <a:gd name="T20" fmla="*/ 390625 w 47759"/>
                <a:gd name="T21" fmla="*/ 2147483646 h 37407"/>
                <a:gd name="T22" fmla="*/ 1365625000 w 47759"/>
                <a:gd name="T23" fmla="*/ 2147483646 h 37407"/>
                <a:gd name="T24" fmla="*/ 1746484375 w 47759"/>
                <a:gd name="T25" fmla="*/ 2147483646 h 37407"/>
                <a:gd name="T26" fmla="*/ 1746484375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1811718750 h 37407"/>
                <a:gd name="T68" fmla="*/ 2147483646 w 47759"/>
                <a:gd name="T69" fmla="*/ 1811718750 h 37407"/>
                <a:gd name="T70" fmla="*/ 2147483646 w 47759"/>
                <a:gd name="T71" fmla="*/ 1693750000 h 37407"/>
                <a:gd name="T72" fmla="*/ 2147483646 w 47759"/>
                <a:gd name="T73" fmla="*/ 1037109375 h 37407"/>
                <a:gd name="T74" fmla="*/ 2147483646 w 47759"/>
                <a:gd name="T75" fmla="*/ 275781250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8" name="Google Shape;669;p30">
              <a:extLst>
                <a:ext uri="{FF2B5EF4-FFF2-40B4-BE49-F238E27FC236}">
                  <a16:creationId xmlns:a16="http://schemas.microsoft.com/office/drawing/2014/main" id="{60577742-99E7-4F82-8F27-B879BC6C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1260546875 w 9781"/>
                <a:gd name="T3" fmla="*/ 2147483646 h 10083"/>
                <a:gd name="T4" fmla="*/ 157812500 w 9781"/>
                <a:gd name="T5" fmla="*/ 2147483646 h 10083"/>
                <a:gd name="T6" fmla="*/ 105078125 w 9781"/>
                <a:gd name="T7" fmla="*/ 2147483646 h 10083"/>
                <a:gd name="T8" fmla="*/ 1194921875 w 9781"/>
                <a:gd name="T9" fmla="*/ 2147483646 h 10083"/>
                <a:gd name="T10" fmla="*/ 1798828125 w 9781"/>
                <a:gd name="T11" fmla="*/ 2147483646 h 10083"/>
                <a:gd name="T12" fmla="*/ 2147483646 w 9781"/>
                <a:gd name="T13" fmla="*/ 1102734375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9" name="Google Shape;670;p30">
              <a:extLst>
                <a:ext uri="{FF2B5EF4-FFF2-40B4-BE49-F238E27FC236}">
                  <a16:creationId xmlns:a16="http://schemas.microsoft.com/office/drawing/2014/main" id="{15A50B88-EAC2-4DF0-9289-126575CE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1969531250 w 8135"/>
                <a:gd name="T3" fmla="*/ 65625000 h 8974"/>
                <a:gd name="T4" fmla="*/ 985156250 w 8135"/>
                <a:gd name="T5" fmla="*/ 656640625 h 8974"/>
                <a:gd name="T6" fmla="*/ 328515625 w 8135"/>
                <a:gd name="T7" fmla="*/ 1588671875 h 8974"/>
                <a:gd name="T8" fmla="*/ 390625 w 8135"/>
                <a:gd name="T9" fmla="*/ 2147483646 h 8974"/>
                <a:gd name="T10" fmla="*/ 1313281250 w 8135"/>
                <a:gd name="T11" fmla="*/ 2147483646 h 8974"/>
                <a:gd name="T12" fmla="*/ 2147483646 w 8135"/>
                <a:gd name="T13" fmla="*/ 1483593750 h 8974"/>
                <a:gd name="T14" fmla="*/ 2147483646 w 8135"/>
                <a:gd name="T15" fmla="*/ 826953125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200" name="Google Shape;671;p30">
              <a:extLst>
                <a:ext uri="{FF2B5EF4-FFF2-40B4-BE49-F238E27FC236}">
                  <a16:creationId xmlns:a16="http://schemas.microsoft.com/office/drawing/2014/main" id="{20847CD7-A7BC-41AA-9F7E-3689980A67BC}"/>
                </a:ext>
              </a:extLst>
            </p:cNvPr>
            <p:cNvSpPr/>
            <p:nvPr/>
          </p:nvSpPr>
          <p:spPr>
            <a:xfrm>
              <a:off x="1273119" y="1525509"/>
              <a:ext cx="199596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1" name="Google Shape;672;p30">
              <a:extLst>
                <a:ext uri="{FF2B5EF4-FFF2-40B4-BE49-F238E27FC236}">
                  <a16:creationId xmlns:a16="http://schemas.microsoft.com/office/drawing/2014/main" id="{C85A6E47-C2A4-406D-B567-6D9B5B6777FB}"/>
                </a:ext>
              </a:extLst>
            </p:cNvPr>
            <p:cNvSpPr/>
            <p:nvPr/>
          </p:nvSpPr>
          <p:spPr>
            <a:xfrm>
              <a:off x="1220101" y="1658883"/>
              <a:ext cx="154375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6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CF436C1E-36D1-4C0B-A445-F66565E845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5D244D60-6EB7-4DEC-8615-E22081DF271C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16BEDA7E-B59E-4AAC-810A-47B88AE7A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9E7F3028-D3E7-43A4-9498-FF28CFC9E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591937DF-F429-4A87-ACD7-17A90EC1B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871A965-AE11-46CA-90FD-000B6B7F8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192F876A-1801-4292-B42A-537AD5BEF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6AD97716-EAF8-41BA-B13B-5C02D3AE8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FA3BEAD-FA4B-4567-92D4-B3E4A1E80320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3565F0F0-E0C9-48FB-883C-241EB9F8E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0F51891B-FD89-4885-B28E-08F4F440D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1454EB54-0675-4079-96AC-95031062C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47090BD7-7E46-4575-914C-4DDF404E8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BB32685A-BFE8-4D53-B8BE-549ADC8C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B9171701-BA26-4890-96B7-D61492E4B22E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6175D468-A398-460C-B3EC-2E3176DB5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E978131D-A9EE-43D0-A8AD-2F1BDD188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DCC7430A-E1F1-487D-BD7C-8A20EAE15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56C37821-B2B0-4A4E-89A8-069D3ED20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1C6673EA-DB2B-45EE-8B70-CAA61F7F4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DEA3A895-9A24-4A46-B6BF-C3C67389E6DE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CB56C9B9-A06C-4AC1-B6E2-A0C3F665B85B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702FA82B-E475-4D2E-B26E-36E56587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4CA4D62D-437D-4552-9D25-8E98AFCE030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86E6E443-C4A3-4EBC-AF61-91D7F582F700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561EDC47-FD3A-4A54-9D57-00F178D28A0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71EF102E-32CB-48D4-AB2B-FFD8070175F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8EC0115E-4037-4E68-B76B-F99F5393920C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6AD22D24-C66A-4AF6-99F7-22A75F88772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388CEF9D-8407-4D81-AE84-7E401010C65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A2499F37-65E1-4CFD-BD10-8532E57FBD9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9C0B75E8-1C74-4E12-BB50-4B47998B89AA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088A2B3F-F72E-4992-87C1-B133BA3BF382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CE0558F0-D49B-437E-B8DB-73270BE038B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3AC13EAE-72FB-40A9-A591-5BAB84708B4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C57B3DF3-C862-4AE1-9B1C-93C4AA4B4C9F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3CCA9595-ED94-4A3C-A348-3F5A7F9E4E95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6F68C1A1-034D-492C-85BB-7D847F93EF4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E264FBC7-50A8-45F8-87C0-1FEAE48AD524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CEE1BA4B-5C03-418A-8A32-1463BE14B2DA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5C888DD-256E-4432-B7AF-571F43374B58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7122F7ED-7F41-4371-A40E-44ED622B5034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23D4EFB7-3535-4888-A475-B43B30B57D5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A83ADBB4-5DDF-4735-8C21-7F9562A5BEA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C83E44AF-4A3B-4F65-830B-EDB3929E1641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CA510B45-C9A1-4DBA-AFFB-FDB0A79D4E2D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D287DFCE-C893-402A-8F3C-650D92723535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9ECAB8C2-1FED-4359-B8EA-2D66CEC98A5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B88F7E57-41E0-4FD1-BDCD-42BA753FFB58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B82E4EAA-7B15-4CE6-95FC-B705CAE0057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BFF1C98A-973F-4C73-8D8E-11F561306C1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2E1335B4-D499-4277-849F-129530AA5CA1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DBE0C217-D162-40DB-9563-BFDDA1420CD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7D72701-B2FC-4171-A960-512235948916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A537B4CB-92D1-42B5-A1AB-C26E9395F8B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D597496A-4CEC-4804-A931-6CCC34C08606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0579510A-12B3-4F3E-A6BB-2FF023600AB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A39DA511-55C2-43CD-AF50-E494E72A362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8E2554E7-1B45-4CDB-89AB-6D2318D0388A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68299E9C-6D6D-4BAC-A74A-66D4299AF0E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B113CEE4-4591-4375-83DE-2A5E931B825A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82F46C63-FCB6-4481-8772-3025D5C64861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7EEC41B4-3D35-42C3-B2F5-DB1A4901101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2430751C-E9F1-4339-90A4-3B24ACBEBD0C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9C8C10D3-17F5-49BC-B235-B356E3285854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74A9E093-7F48-41E1-818B-C172A4B567AE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568C55BA-743F-4AB0-B3CA-30ACB0D3D373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609140A2-FEA6-4DDF-ADB5-82A58357DB6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1765E63A-B542-4A87-A972-137CF4544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8425"/>
            <a:ext cx="2068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863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52A43723-1C64-4DFA-A51F-9827AA8A3D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264AC2A-44CA-4E27-8FF3-624266012B8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375C5CE3-2619-42BC-9D92-1E0C70D72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F3652F03-2DA8-4BF4-B32E-4B960C3A5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B86A9AA2-5285-4443-958A-920A0836D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9766408D-1BD9-4D2C-BDCC-6BC54634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4F673DD0-05F8-448E-80D6-E23F7E0FC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D31CDC9-D341-438B-AF53-6D4902199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4F41E756-B778-4092-A1D4-0D395BD2EF1F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366FD4C6-534F-4DF5-A6DC-EB41DF880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412B5A29-2945-45C6-A9A7-B12EA137C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E80F037A-D69B-4482-B95A-EFA6CCD7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A7ECB58-5143-4D38-BE22-843FC25E0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CF756B33-7D1E-4C17-86B8-AF2B69C51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F17BB5D4-BF80-4C99-93D3-AE2482A49F99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D0FF9C7E-7ED3-46BA-804C-0BBF2AC12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BF9FF1FC-E1E8-4E99-8C23-6636D81C3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83562C9A-20A4-4015-BCFF-869139D6E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E6794F9A-5BBF-45F1-896E-98AE95CB5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FA7ED044-0EAA-4073-8B6F-B7EC0A7A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FC86F8E3-8AF3-416F-9022-3C715ADB1864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F99B7206-6EAB-4193-87C9-A96E8CE8A717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1B43E7CA-B579-49A7-8B64-C79E57706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E4C29BF5-C7C1-4438-8D63-89166512E6CF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ECAF9ACD-1FB6-46ED-A662-4AA5093AFA8A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EEB73C56-3D23-4BFF-8231-BBE8B28D4493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5FF8A45E-0669-4239-A4A2-B8F6BAC7EB0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226FA1BA-E12C-42FF-9FF9-451883264284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4064F4F6-F033-459C-8038-BB8BFD2F4AFA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E9262155-252E-416D-9D31-2E95D862827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638C9814-ED32-46BC-825C-86404F20BAEF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099C5815-5929-41AF-9077-3671C8BE481E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EC4F5615-49A7-44C2-9C62-A777C063703D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657F63D1-B289-46AD-A317-D016F0F6AB0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0DB0D7BD-A7DF-4E3D-B95F-9E8EB3B373B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1445341B-1E75-407B-9867-721818169EAA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D191D087-39DE-452A-B7C5-7EAD6C690D64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C18EE93D-96EE-4959-A9E1-5D39F09E915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418E7EB5-F84C-4D85-9336-5CF0A6FB06E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46C48C3B-09C3-4C0B-87CD-DD212DF1033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6ABB60B3-CFF8-4FD9-8779-E3A08E284497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35D4F0CE-EF77-4B52-BAE2-2339AEE5B57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9C0DBB3E-924A-47DB-B077-B924B1ADE5A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C9EF019A-111D-41B3-AAA2-6EDBD464B93D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D81AABCB-E7DB-4291-911B-B99D0181CAF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B05897B-95A4-4DA2-8DCB-F58DE7208C13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488928D2-1904-4655-B373-DB1D9AB7A8C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7AE2F552-601E-459F-9D71-F2CC9233428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D9321955-29AE-4DEB-860E-73FE60294E9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E364CFBF-893A-482E-9865-98C9DD34F06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ECF37FAC-B07D-447F-99CC-D14869C7FDA7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D5BA6227-B739-4D2B-838D-3A8725CAE26C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68FF42FB-DEDC-4A67-8DC5-8F8C338C33F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CC27AC35-D3A9-4828-8A15-CE9C1142749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FB589138-67DD-4C0C-99A3-5525B07A55B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C2AC731D-5D18-4E50-8FCD-8949B717C03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D1E7DC27-B0E7-4431-B131-CEB564ED4DA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7D60F32B-7FE8-4DB5-A356-D1B864205BA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4E815E51-496D-4E7B-938C-939F8F108D14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1B7FEACF-7E13-4833-8CF2-1802FDECCB52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1DBE9B78-E165-4F09-B2D1-88800E5E0B40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135A9194-08A4-4EE4-807A-3B96DD77BC8F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5F7E5EA1-26BC-46E9-BE0A-533A733870F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927592CD-1150-4C94-9332-93438758F629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478450E8-BE91-4D1B-A53B-D879A16E958B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5BF3EA18-5D2B-4228-9C7B-6AF48E9DB21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CC8EBCB8-E7A4-4B1D-800E-E7C5082A767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F271E24C-3F82-4941-9A33-5B065EFBC6D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13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D20B3519-BCB5-44DB-A4CD-9911FF9B02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92075"/>
            <a:ext cx="11614150" cy="6719888"/>
            <a:chOff x="395894" y="121239"/>
            <a:chExt cx="8518865" cy="5157146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94230951-847E-469A-92D9-27022E0A8EA8}"/>
                </a:ext>
              </a:extLst>
            </p:cNvPr>
            <p:cNvSpPr/>
            <p:nvPr/>
          </p:nvSpPr>
          <p:spPr>
            <a:xfrm>
              <a:off x="661381" y="219923"/>
              <a:ext cx="8068236" cy="4787995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306E49DA-EF08-4A15-92AE-CFB4279BA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DDCD9B9A-9A09-4D14-8202-020D2D5BC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4A76427B-6FF1-48EC-9571-66622188A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0E795D6F-266B-48F2-BF2E-36120746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7F9F7CA6-2219-4CBE-91E2-E9743432C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FA21BE6C-42AE-40EE-A529-755F67485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C5909D92-DC0B-4220-93B5-8ED2A6F64AF1}"/>
                  </a:ext>
                </a:extLst>
              </p:cNvPr>
              <p:cNvSpPr/>
              <p:nvPr/>
            </p:nvSpPr>
            <p:spPr>
              <a:xfrm>
                <a:off x="8341866" y="1720893"/>
                <a:ext cx="569399" cy="30092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E56CA5CF-715E-4F45-A488-1077CFD9E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E6E2DBD-4CFE-4A14-9CB5-8A153413A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B938259F-52C5-402E-AC31-C81B18EB9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E0B9CF61-9FCD-45E2-85C2-AE05C8023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C40C817C-FCE1-40CE-89D7-31E0A3E24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810E85CB-DBBF-4E27-B6D4-9F3BDFFA71C9}"/>
                  </a:ext>
                </a:extLst>
              </p:cNvPr>
              <p:cNvSpPr/>
              <p:nvPr/>
            </p:nvSpPr>
            <p:spPr>
              <a:xfrm>
                <a:off x="8341866" y="606130"/>
                <a:ext cx="569399" cy="3082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71E4059E-6B8A-4410-9A29-27117B3CF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C5780009-78FE-497C-9D9D-53B6E620F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02C7E4BF-E85D-4515-911F-2DC176CAA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53CF6BFB-2413-41E2-B3EE-BECE9EEE1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6770A6AF-6AEB-43CC-BFF2-4F26AEA61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DFBED3E5-AB3A-4894-AF3F-1313B77B4673}"/>
                  </a:ext>
                </a:extLst>
              </p:cNvPr>
              <p:cNvSpPr/>
              <p:nvPr/>
            </p:nvSpPr>
            <p:spPr>
              <a:xfrm>
                <a:off x="8341866" y="2281541"/>
                <a:ext cx="569399" cy="3009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1AC9AEDE-4CAD-4FDB-8E81-DB342CDEEC55}"/>
                </a:ext>
              </a:extLst>
            </p:cNvPr>
            <p:cNvSpPr/>
            <p:nvPr/>
          </p:nvSpPr>
          <p:spPr>
            <a:xfrm>
              <a:off x="8341866" y="4368300"/>
              <a:ext cx="569399" cy="30823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C72F84E5-FAB9-4DB9-AE38-2A7B9083D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121239"/>
              <a:ext cx="8053438" cy="5157146"/>
            </a:xfrm>
            <a:custGeom>
              <a:avLst/>
              <a:gdLst>
                <a:gd name="T0" fmla="*/ 2147483646 w 257093"/>
                <a:gd name="T1" fmla="*/ 1515824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515824 h 146846"/>
                <a:gd name="T16" fmla="*/ 2147483646 w 257093"/>
                <a:gd name="T17" fmla="*/ 1515824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CBD4B9E8-C106-4BF0-AF56-D149A8061F7F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D20C97B1-B9BA-4F6E-82B7-FEDCDCD9057B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0721DD6B-A34E-43F9-9160-549BE310365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1862BD85-9D04-4AA4-8BB4-C50F27C43DF3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AA856B27-8447-4759-8E3A-447A10164ED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8AFD47F8-9DC1-4C5D-AC15-F3A7148AA45A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0320EAD3-6ECD-4E28-AC76-3B88D13520D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C5730E43-8C66-4E24-A697-A003B064FEF8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7477834E-FED2-4B03-80DF-102F5B0F2F4A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FCB18FB3-687A-456A-97CA-9CBE9802C6E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38EE757F-ECC1-4339-8A9B-7AFD9AAA446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AEECF8ED-5F5F-485D-84A9-53C0E9E4221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DD373BA1-8408-4253-8EF1-D6CFDAB5F14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8A4FCC29-1C63-4BB0-A085-2ADD083006F9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D5CF4041-56DC-4DEE-8CD2-4EA68802070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4F68D84B-2995-49C4-B1B6-D040EDB8179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D194749-042E-479D-A90B-4565620CD59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30566E80-99A1-459D-896A-FE6657468188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73F9B92F-20EA-4B66-9F56-F94AB3FE184D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18BBB05C-B682-4AE8-BD06-33FB08CA5F89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60E636E0-A0E0-49CE-90F4-76FC085E83B4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31A50181-198A-4A62-916B-1F9D2480AA8F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52DBC982-8F33-457E-8348-7B39D8F3275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1E356E08-3965-4C39-A428-7F390ED9A1D1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C925FA8F-C190-48D5-93DB-9B50C38D1374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0FACE500-1CE7-4953-A1EF-DBCA37D9FE88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56AF8276-A650-427A-B496-C07007A1A79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45CBC7FB-AF4F-473E-A64F-E6DD12A0E556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D27EAA70-B26A-40E2-BCEB-0EF9BD9F4969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29624B27-62B8-4F18-A450-D52902551A4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99D656CC-FB39-4D16-A8AE-F648C38093ED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1F4B6917-4074-48F7-AD28-2B0EE04AD6E9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6831507F-D576-479D-A910-29A9B2D1A9F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9E9B8C54-B462-45C7-9269-DF4404DB123B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DDD54E16-397E-4135-BEAB-D556DFAF92A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9A446FD8-B717-4B0B-92DC-A57F0B012A8A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F6D537B8-C724-4342-BEC0-9ACE0BA510F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42C335C2-9EFF-4133-B3CC-E36D2A4F6BC9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96BF8D36-EAD8-4A18-9529-DE511D530EE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77919AAB-8980-4F97-8D08-A508778A5A2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9ED0BADE-689F-461A-B1C5-305B250BF989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D09D359D-E3E4-4720-9A60-4DC448955ABB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4417F6B5-460B-48F0-A977-8436051DEEE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2E1EC50B-0A9C-41DB-BD9F-F8FDF7AFD1C1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52F82483-D9BF-4C82-89EA-A9B2DE48F4A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83571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0CA488CE-1B0F-4955-B1D7-B46E0DFEF0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419850"/>
            <a:chOff x="395894" y="219519"/>
            <a:chExt cx="8518865" cy="4925505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C5CAF6DC-3929-4AFC-814C-D159D45EEE2F}"/>
                </a:ext>
              </a:extLst>
            </p:cNvPr>
            <p:cNvSpPr/>
            <p:nvPr/>
          </p:nvSpPr>
          <p:spPr>
            <a:xfrm>
              <a:off x="661381" y="219519"/>
              <a:ext cx="8068236" cy="4787874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82CDBE9D-6D38-4E22-AA42-2F2BC5014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94B4CB27-2474-4B7F-B701-96EA3F495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1B99AE2F-2828-45B0-9C0C-87461D23E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E0C4C89-ECD5-41E6-8E5C-A078E9D5E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F0505B7-509E-4F29-AD17-82785B27A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7FA10759-6FE8-4ED3-BAFF-9A58B9208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0643622B-9F50-40AC-9BD5-169E79EC4F73}"/>
                  </a:ext>
                </a:extLst>
              </p:cNvPr>
              <p:cNvSpPr/>
              <p:nvPr/>
            </p:nvSpPr>
            <p:spPr>
              <a:xfrm>
                <a:off x="8341866" y="1721287"/>
                <a:ext cx="569399" cy="30084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6D928BC4-CDFD-4B3E-88D7-1B44FFE29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3B23360E-0D3B-450A-BDF7-F95742904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5A8E51C1-2F10-4A9D-BE6D-FFF8F421C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A1C7969-F450-4BF1-96B3-94597AC58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B81A0990-57BD-4BBA-BC12-C4C929191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A1D1A13C-02A9-4DCA-9B5E-430ED099A067}"/>
                  </a:ext>
                </a:extLst>
              </p:cNvPr>
              <p:cNvSpPr/>
              <p:nvPr/>
            </p:nvSpPr>
            <p:spPr>
              <a:xfrm>
                <a:off x="8341866" y="606836"/>
                <a:ext cx="569399" cy="30814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A82FE1B2-E359-473A-B34B-E9D8A59C8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6A1E73BE-9CAD-4CA7-9A0A-245B74787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4CC0E610-A049-45ED-A815-D58F2604B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BCEC2C6E-B3C0-46CF-BB2F-690B0E4F5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C4ADE745-60FF-439F-82AA-CF6E4FDAC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97C02EA0-FFEE-46D1-953B-2C3916E8BC54}"/>
                  </a:ext>
                </a:extLst>
              </p:cNvPr>
              <p:cNvSpPr/>
              <p:nvPr/>
            </p:nvSpPr>
            <p:spPr>
              <a:xfrm>
                <a:off x="8341866" y="2281465"/>
                <a:ext cx="569399" cy="300841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12E255FD-6C2F-4CE0-AE47-FC2063703A76}"/>
                </a:ext>
              </a:extLst>
            </p:cNvPr>
            <p:cNvSpPr/>
            <p:nvPr/>
          </p:nvSpPr>
          <p:spPr>
            <a:xfrm>
              <a:off x="8341866" y="4367954"/>
              <a:ext cx="569399" cy="30814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F2D7E7A-1E0E-4652-A8DE-5831BDDF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925505"/>
            </a:xfrm>
            <a:custGeom>
              <a:avLst/>
              <a:gdLst>
                <a:gd name="T0" fmla="*/ 2147483646 w 257093"/>
                <a:gd name="T1" fmla="*/ 1282578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282578 h 146846"/>
                <a:gd name="T16" fmla="*/ 2147483646 w 257093"/>
                <a:gd name="T17" fmla="*/ 1282578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939FA43F-D9A3-420C-91CA-0E05BF582155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35EAE920-F5E8-4B55-B9E9-C00A03B86FD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3C4BB35E-68AD-459C-9210-C08662D103A6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0AC5E9CE-C0E5-4674-8CE2-CC7DAA2DC7D5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149C448B-291E-44B3-B88A-6ECA69AD4CE2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767C3120-251B-44C3-90E1-9843C050E0D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522D2BFA-9104-4496-B0C3-C086B131ADC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69FC1AF8-80FD-4C69-840A-752677DFB47E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CFF04745-1EF5-49E7-A913-6D3811BB478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C4C92332-B6EB-4D06-A08C-72242189E98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1BAB653E-E043-48A4-8C95-76E1880DC936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E3C5041F-7351-4464-9D4F-3B7CD947C4A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8D09492-A021-4BD1-A3CB-1C338BA0026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D97E5CD6-AED4-425F-A781-10EDDB50C9EA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F13809FC-B643-4CD0-A463-F7D5994E344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6E4785D6-C584-4E38-A9CC-673B25F8A07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1A5A77A6-E989-49D2-AA6E-ECDFD56FE32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2E0EA2EC-40B9-4595-AAB4-DFE0C094B464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9F76C84F-6565-48B2-B5F1-4841EDE54DFA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EBA87A2A-20F4-4FCF-9DBC-7DD661EE40BC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F518B17F-6437-4FF2-B143-D595E9FA8BFE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7C8695FE-2D7B-4E19-A1BF-30ED30BBCBC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303A1E0-632D-4734-9D73-4555A9DCD4A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ECC05695-6E1D-4CA5-8ADE-9564DB6C248E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8DEBD482-25EF-4290-BBD0-96AA2325DD8D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9CD068DF-72A2-4C8D-89AD-473FAC361955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C2F52D4C-167A-409E-A2A8-807A93476E7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6782ECA4-65D5-4051-B780-C597B6321CBB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67AF8B6B-0EA0-468E-8B56-EE692A68D98C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38AC7BA4-DAA9-479F-8A72-B9FFFC75AA7F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493EAA6-7722-4C48-ABAF-CBC08CC394F3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E865D3B4-AE61-4552-9303-6E3B564EB56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057ABC9E-0A79-4CB4-A6C0-BB53CE7E4335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FA8E61BB-F568-4373-BB70-26FB14DA0C39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8BEBD447-A4C2-454C-9281-AD49FDE2D69E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510E9177-1FF7-473B-B3E9-5AD1FB08E64E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F3CBF7A3-192D-4AD5-8C35-CFB9D5499E5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61C3CDCD-8FEA-4D68-B0A9-BAD8B218D8ED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A30652D9-644C-438A-A933-C6788A250D9B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0FDEE157-2D2C-4B24-9C7E-80B15E9B124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A6079C38-C2BF-48AB-A696-6494916CCD05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58A0362D-ABF2-4E96-B6BE-AF1C9CBED2C2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10A1110B-1C4F-4FDE-A2D3-9D1B8B4C390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385DE225-2E96-4A3D-AAEC-9854E6AEF61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39C24279-49AF-4669-9BA5-663F4A8D7BAF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11D51A59-8FC1-4B8E-8FCB-DF5116581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8425"/>
            <a:ext cx="2068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18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BD2447B1-758D-4035-B622-5B1651C396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6C116B10-E4C4-4FFA-A801-C37A3AC0B579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0FC49C6E-3BEB-489A-9C5E-75BC01C7E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8D54455A-4FE1-4BC5-B2F0-26759F528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D81559A7-BA3F-4C28-946D-1DFD90C7C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B4FC3027-FACB-42F2-8BE2-AD9F4A430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F4A03034-7EB7-4EF8-8D2E-96056CAC5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39EE96E5-F45E-4B65-9C9F-3016C46FF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D9534C2-09C5-458D-9624-EC18F237167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FCF55A34-DD06-458E-91D4-E3FBE096E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BF743D5C-6161-443F-8F6D-580F10EF6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CE851682-A463-4738-828E-3C193380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8A15080-05EB-4ADB-BB55-E4D9FD685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F5B8EEB6-7F90-4B9F-8752-CB61BF92B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25E369CA-0EEC-4777-96A8-8CE0651AAA66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7F2F5C9-5D5A-4490-806D-65D163147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CA7ACD44-0947-4FCC-A3E2-10273721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052F169-9C91-487C-934E-1AD60D7E1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544E09A2-DF58-477A-B2D6-F214A4781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B6C2E748-E6B0-41AC-820D-E843EEBD5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CB252DB8-E50E-4734-9175-D240160F661A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136AAC7D-1A6E-40F7-8279-536B78369154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2EB8ADFA-ED9E-4460-985D-CEB682E67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F79E0447-3FD6-4B23-A189-B4164414DBBA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29CDA4C5-20A0-4727-B95A-30C0DB8E7653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F451D9E-A26C-4720-9D79-A5737C1D35B4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C3E61993-4186-4A94-94CD-063E9FA8932C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E651351A-688E-48DB-B21D-18F0CF84AE8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A388D81B-1190-47B2-B4CA-A06C0753223E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33E28A53-FF8B-4F74-BF25-EE62ED23403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503B1784-959A-4737-A601-F08EE25DB182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B6D2A023-123C-4F33-B904-A7FFBA5E6F4E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81F40543-7FF2-4EDD-B83E-C095F45E9476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5F28189-E860-45FA-A8AE-B9258B14DA5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47AA98B3-666C-4699-9EF5-B049CD10E72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CEE27895-6011-4177-B025-FB67117D36AA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4BC12C4E-3EB6-49AF-8F65-59351912A052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94406BC3-B01B-47F6-B929-4C34FBCE8BD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299B421B-D70C-4C5C-8FBF-3C1F0434BC8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A0AB9F1-9D4A-4DB1-BA00-8F93EFA2CD8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C99B4958-8DDF-48E5-8D9C-F113F436B49E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EB6FFE4B-C077-4D6A-B647-1719AEC6C39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4D68D342-3090-4B9B-8278-3473FBD6A4F9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D9C55032-1672-4F89-90A2-760B6D8741C0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CF3AB274-6DEA-4471-BEAE-9C9B52FD87A8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722EC8DE-1C3F-4588-A9AB-28A001D9CCE5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5343158A-BB74-4D4B-89C7-92ACDBA1FD5C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4485F3EB-94CC-4704-AA5B-A320EC11B1B8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DE12B7C6-6A78-448B-8E0C-3BD2AE88444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1BEFEF12-8FAF-4915-B74D-D0284D29E04E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5C780B49-183B-4CDA-BA4E-716570B3F866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6E6B3A7E-59A2-4875-A6E1-6D2EB2F4FF34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0A0FD005-7E33-4737-91C3-E0F8A08403B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43B1C076-B01A-44C4-A3DA-256D959A7CB5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74D9BF00-28A1-4EAB-AA5E-56CC052BB2A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EF6BC6C1-4B9B-4B98-B109-394BB4A9C75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BE2C6A92-B25F-4C24-A897-A6C91A4CB1B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FB26DA29-B2F8-4C55-A64A-D1DC550CEA8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2CA1EF2-B68D-49A4-B7B9-3DC0292B5534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93D185D7-A01C-46E2-B3C3-E6DF3A6C935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26EFD46-CAC5-492C-89F4-8045A1D69CD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3E10A9B7-968A-4562-9B2A-03518DAF66E6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29FF9DB3-EEB5-4D9F-9383-21F367FEA83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DD3E889D-95FB-46B4-9900-8F5438280E53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3D9E88CB-A1CC-4675-943A-3EC48AD2C46F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B37C0676-D5A6-41E1-B9CB-0ACE1E1E454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39B9EB0A-664E-4318-8D0B-E21762E2DBC7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83A380A1-4C93-4136-BC6B-86F8D5BFD0B9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 descr="C:\Users\TUAN\Downloads\Luyện tập 1.png">
            <a:extLst>
              <a:ext uri="{FF2B5EF4-FFF2-40B4-BE49-F238E27FC236}">
                <a16:creationId xmlns:a16="http://schemas.microsoft.com/office/drawing/2014/main" id="{AA00683A-EAC6-476E-8462-A3B72A1C6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50850"/>
            <a:ext cx="2236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69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F3FE5AFD-2D71-4D0F-B40E-627AFC31AB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D94CF3F9-34E6-4018-8D83-7EAB677F34A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54C27357-899A-43D3-806D-6E9ADE70E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32F66082-8FD0-4B95-920A-62FE4FBDE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09E202BF-3D5A-47BA-A751-35D0D40ED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D148A990-4515-42FD-AAE9-824024AC4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76228078-5307-43C9-8578-45F710707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4CE090A-3EF1-450D-9A8C-22068E4BC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059499A5-842E-4FE5-B816-2301640F9867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C4B2BAA0-B732-4CA6-994A-581023E06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AD10D2A2-7D4B-49E7-95AE-DA9A3A638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30EE99E7-9195-44FB-9E2F-6884068A4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0B1398F-38D0-4541-8A54-C564CA341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4D175C92-235C-415C-9D67-DE066E99F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C85D88A4-49FA-4C03-9CFC-075550FB670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50FCBEE-AC69-427B-B897-60298396D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67C61488-F50E-46B8-BBE3-0D5617083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89CDCC78-4A97-4093-B876-6EB19EC74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94695114-AADD-4043-85BA-9AFDF51FF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A30D079C-E1A8-4D1C-BA55-912F63241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09533299-E368-4857-8555-63C946314E5F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CB8BD340-1B30-4402-98BC-090D12B13D2A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03F9FEE6-1467-4B08-98D8-FC03CBD33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BCCFB478-CD24-4328-8FEC-7D461B145A1C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3CE1E81B-0180-4388-BD9E-9369CE6938B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359623EB-51F9-44EE-9DC8-F79BC21DFFB3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C3DF240B-F762-4079-BAB6-C864E07EE02B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DD2EC672-C80C-4DB0-9720-1ED0DE9DFC3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92E99909-F9C0-4FBB-A507-C7334E0FF663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E68F3384-75B7-454D-A79B-483AEB6B9EC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FC060AC0-BB8A-40BA-9F54-4EA3F33E573D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3087345C-784C-4E82-8800-DC329A2FA6B5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71818028-D5DF-4177-A08B-F5646F7A7DD1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2B46DBF-47FF-41A8-B5D4-6B220A9EF3E4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F1B2D284-B189-4130-9B39-DB0AB8EA03EF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0F18DD22-33E6-4B24-8F21-DE5F75439FFA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65BC80F9-E241-4480-ADD1-65CA61EE0E5A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D355908C-EAB8-4EA2-90F0-B96CEFCDBC1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6EE5EF98-041C-4711-91F4-845575EBFED9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8EBBBA2F-5971-47FF-B6F1-A32EFC254FB5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A3D69EB6-DB27-417C-844F-D180172A5581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381CA7DB-80E9-4922-8EE6-C0CD67EE2EE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AD0C9694-D753-4A29-8E96-00E50B717EF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CE7FBC82-5DEE-401D-BA70-F95A8E7A7E1E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A8595170-BB91-40BD-A108-C1F67B8387F9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8219A76F-3FEA-4B87-AB3D-5101BD2A2723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FD1BB5A9-AFC9-4E94-B039-D65892BD69BB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3EC40366-8E21-4319-939D-359F3A90491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087CD3F2-A0FB-449E-B1BA-B2606C5C364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00F7BE1D-2E6C-4350-8079-28DA710D4D4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871F9B74-69FE-4803-A22F-99D0BAFC8273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AEF49A91-9577-4B34-A156-C5B0017C115D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5D6283FC-000C-4546-A232-241329ED94EC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756A2D38-ADD2-4902-8DFD-C629577D2994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44F620FD-93DE-4CFE-8924-C2B5893B0A7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24FDC765-03DA-4B64-B704-4B157174B891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FE00889C-A14D-492F-99C9-F6973B3AC4AA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9845B3D5-B6F6-4F27-9D7C-286D471E3C4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865557E4-93FF-482B-AF3C-11D84990E127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8B2C4D08-EA21-4C31-9EAD-3896215BF0D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625F207-D8C9-4A31-9FE2-AECDCE5A584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4273ABAD-77F3-4AAD-991D-EA27D4030D30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14ED12B-D064-45F7-A11B-E43457C6E5BB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CE2102EF-D209-41BD-BD28-B6B223AA08C4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05A4E1A1-57E9-49FD-88ED-BAA057082B95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AAD6137D-FCCE-46EB-BC36-F405CD30CA62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0AD0DA04-FFF0-4FB1-87EF-C453C16B20C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68247EBC-D5FA-4909-8240-02625ACBCAD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6" descr="Không có mô tả.">
            <a:extLst>
              <a:ext uri="{FF2B5EF4-FFF2-40B4-BE49-F238E27FC236}">
                <a16:creationId xmlns:a16="http://schemas.microsoft.com/office/drawing/2014/main" id="{5E15B4BC-7808-4D5E-8E06-9F61EC12A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38150"/>
            <a:ext cx="23304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68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0C729179-62D7-4136-8015-06A902B484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B945DE7F-1625-4EA9-95C2-73EA0200D018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6C9928B3-9747-48EF-B544-439BF1950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BBA7FE52-7F98-4A3C-B607-BB0DFD3F8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3248C811-247B-4BA5-ABC0-A24C9E739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3D1769D6-DDF5-44DC-9C7D-8B73779A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2BA22EB-DE7F-4CD7-99DB-193987483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2BBD3E7C-4173-4BA7-97E2-11D0377E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3014EEA0-6EBE-4B38-9E9B-551468B31365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E118B6E0-797A-42D9-9A55-BB9277A13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8E193C5-FA44-4F92-B3C4-BC935E355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2D9F24B9-43BB-4272-8327-7E2B79161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F3087B71-3055-4BC7-B63B-3726F947E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3ACC2508-99E5-4C83-93FE-6F0AD8E9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4071D5FE-D000-439B-9031-73394E85E20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B5241E2B-316E-49C7-976C-709CF6988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6062134C-3667-4F6A-928E-1FA25CE9B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E43DE3C3-B493-40EA-B4F6-34D7057AD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0921A70E-D222-49CE-807D-1A371456E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4BDB7593-8402-4092-9C27-F269B5ACA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4381103A-8C25-4B24-AD0A-464BAA73CDA3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86ADDB07-352E-43D8-8BDB-D53751622986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BD725E2C-4648-4F0B-BE0E-7A832A39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53F84782-A555-4227-9BF7-1524507EEBEE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910780E7-B56D-484F-9FD4-A9AE6D3A5D1A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F41E01CE-4475-4897-A620-E577FA19630F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345157FF-1791-473E-955E-374A84617DE0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E8FFD4C0-68E1-4FB6-9336-E9AB04356C99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1C4278B6-54D9-4C27-9DAA-7B030867C10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2F6AA5F9-FBA2-4D84-98E6-417076B5100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E2F19BD6-8668-4ECD-BD5E-12064365577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75167E8B-85AA-4120-9552-0F17E4FF1DFF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F1FD42E1-C415-4CBC-8693-6F2CD065870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B3A6503-BCBA-447E-AB4D-F4DD01A245D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3FC8ECB1-86B8-4F7A-BE94-EDFFC8C8298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D882282-F1CF-4A42-A033-B20712D5B11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87E18AFF-E448-4579-BE1C-9BB8389AF0F4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28438F1B-35EF-4A24-B81F-48AADA49E35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5DA5F648-3B4E-46A3-9113-3687BBDFC5F8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0249DC4C-C911-4172-83D4-6BB5EC89186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39C8C390-B1E7-4331-84C1-2F10933ED909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07A8F00A-05F8-4EF7-AA5F-79DFD1A3B95B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55366B27-2FEA-4709-B579-22D815D36A6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E2B1C270-2664-4E86-B725-2EFD8C11B5C9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BC63B87E-9BEE-41E2-9D94-0DA2841813A7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84F8D7BC-3E43-49E1-B6DC-6F4B38A7FDDE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619A1522-53A8-46D9-AFA2-264CAEAF47F3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35A7044E-4470-4914-BCC3-57D8F0DA91E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3A255735-49D6-461F-A460-BBB20B4500E5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AB5A110D-8952-406E-99F1-F6F41F63303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EEBFE1F1-40A6-4EFC-B0D1-D47E1A709420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E0E6378E-2DFB-4CA5-938D-B5D4F2A834DE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DC55FD93-403A-4843-9F94-5C3E5D16D2EF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B813B725-1181-405D-B758-B8E33C7A65A9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60295C9C-395C-4992-96D7-878593E63A91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28DE73DE-9CDA-441B-8277-4CB73117ED96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6349A4C3-A591-4CC2-8738-5792F75ECD48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C654403E-4BBD-46F1-83BA-CC8713EC059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65D8D59D-3867-4E85-BF1C-3C8D959C21A0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907A1EE3-76CB-49E8-B8E3-5604D63D52E1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45A8B0D0-052B-43D3-A8BD-FB549C1B96A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E8DD127B-36A4-4A0B-AED1-4395B8309EF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F16EA01-5CE6-40B3-9A1E-90C002B3958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5F252D55-4C4C-46E2-AA9A-218D9F3956C7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F882F5B2-F8FA-4885-8B75-9061EAF77A55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F84CAEA4-CB14-4920-82B4-9599F55EC1E1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EA2F9283-52D8-4036-A0D8-A1D3D4156BA4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27CF62DB-2962-4136-B61E-1990C8C461D2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94754526-E6B2-42BD-8765-B6C4B61AD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28588"/>
            <a:ext cx="2325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170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98A47BE-284E-4B0A-9348-AC819EB2BF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D881C20B-6C09-4B6D-89D5-813DB528B479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1DF14608-2B23-4533-9625-1E862C12E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231F8964-E4BB-46D8-BDA8-8BAEBA548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6AB752B2-146E-4C03-B6CE-5CB042419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FF4F4E9-FB55-488F-BE4E-69E43037A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74B57AD-74EE-4413-9761-D1054F32F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58531004-052C-48E7-A3B2-14F79D474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B70DE682-BAB8-4ECE-AB25-571F3177A50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3DCA7E1C-1126-42F6-8ADD-8A0B444FF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A5E074AB-92E8-4615-B958-43FF366A1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C2927B56-4335-447E-809E-7105971DE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0D987B11-84FF-497A-8542-BC105118C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F5957168-47F2-4463-8E84-6210DC4B7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388D5209-4D1E-4123-9E94-35613E865D2A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8995E945-E977-4135-9316-FD4A4CC4D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771E84CA-9470-4DEB-B410-7DCFE6B8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8264ECBD-71F6-44FE-B919-FF2C1D7E5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E8BC20C-DCE0-45F7-8420-2DA3263B4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435CFCC2-D8AE-4DBE-91DE-8145C4C4D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46686AA5-F70D-4B81-BCE7-4D244E6F2C48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3FD7FD52-789C-46DE-9033-2C6A43F3FD39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AA3D0B62-53C7-4969-9238-63719550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2A4B50F9-75F9-4AA6-9269-E57B8E57278D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F275638C-AA2B-4D00-82AA-CDC2E5D800D6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2E013664-D4AB-416D-B273-316281A523CD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9BEDD455-691E-4FEA-B956-6ACEFE4E522B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80C8A761-2E7F-4B38-A79F-1921C020CDC1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1121972D-7B6D-429E-A736-1A6E0EE3FEF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CCF1F161-1756-4F19-80CB-BE8518EDAF0F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B082663A-38C4-40BF-A9E1-3A0FFF2DC09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00FD627A-8644-4F88-9CCF-E298201036EE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CB61613C-D159-4FBE-9CFA-B68540894D8A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A6A46CF8-EB64-40B6-8D89-520A2FB56D18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5182076A-B598-40D9-86F5-8BBBDAFEF5C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1C8D6B9A-F59B-4093-81B6-CB4DB3EC6EA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2C5B7657-A99A-4451-BF87-090EA366C6F1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B3AD0EBD-147A-49B1-92E9-9CE8012597E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58DC0713-E0CB-4ABB-81AB-6E19AE006050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41D450B3-800E-4223-8E8F-C8DF3AD9FD8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0E9160DE-001B-4A55-AEEE-C8572A94D92B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0422817A-49A9-44F8-A4CB-7F17A8C5A64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3055A504-C5DC-4B90-AC93-3CDBFB21BF28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8C861625-920D-4C17-B5ED-8050A9219DF3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4C25F12E-D520-4EC1-99C2-62C8454B7DA2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9DF56C23-B2E8-41AA-AE56-912E1EE65111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4ED603E0-2FF0-4210-9586-3591919C96BD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00FD5B56-28AF-4B9E-8B64-394A09AF65C4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E19177AF-3B42-4969-A36F-EB662B29B1F9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432150EA-C301-4C41-A112-CEDC72D7C13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B126B1D8-49B5-4CA9-B34F-86D564F08AE8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55A810CF-B214-46C9-92AE-54D2EA2DF265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79AC65A1-B043-42F4-B0CE-B85B5A9CA46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ADA76FEF-1F8D-456E-8365-3F2861EFEBB0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962F0603-10F1-4F10-AB6A-C90CDE59507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35F30CB8-B740-4A83-8AD2-CFE829DE0F24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6416E8AE-EC15-4CD2-93D2-E7CCCBBF55FC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E812F592-689D-41E3-977D-57B1F638FFD1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B9AD7A34-5EDB-4777-A429-AE333B45991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A64C6E8F-D1E2-49A6-B46E-85469F0752C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91FAB835-7E55-4CA6-B6B6-7E851BD50E3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1F8B7365-55DC-49C2-A64D-9DE725D16CE7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1FCB8CFB-C4A1-45CB-B83F-D0985842FCA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C1695031-E178-473F-BA0F-D6B14F6A3AC5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33A1A9B4-DCA4-4B23-94E9-7CD35766C30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489D118D-4D64-4DCB-AA45-950908DC7694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1AB550DB-EFEB-4F3D-A12B-57729CF71381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50352D6C-5615-4067-8051-BA2B0560397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9218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81AB744C-5EFB-43E4-B475-CBA5393734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CBE19D0-65EC-4AFB-BFF2-CC3FAD30E61E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EA279794-3600-4908-B98C-746970281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C9CB11E9-EDCB-4F12-9787-69984AFB8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04143C4E-2EC9-418B-8BF2-5710676B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17A4DF78-0184-4E4A-9931-3B0E8CC07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CB6659E8-AD1C-4158-9909-9DAB8310F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D5A535EC-62B2-465D-9298-A0DB1637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4D1D795E-2820-4F75-B9D5-20850F8D90D0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657EA6B7-859E-45B1-AAA6-961C30A4E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15040075-9200-4D57-907E-3FF3F0302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D28F3B7A-3BCF-44F6-A9A4-24F64B733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5B066E4A-76CF-4E15-91CB-8CCE93DA0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42C4C736-71E8-48EB-A6E1-334BE5573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6DBDC243-921E-4FCB-8827-2EC0F0C0FE7F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1402CD5-EE8D-4AC5-9FCE-75FF739A5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FE6CFAE4-5F1D-4FC7-9321-55C0BF20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AAF26EC0-E4AF-49C6-BDA9-F61EF63CA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5FD85B1C-DA83-4101-B165-8B999F0A8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E8D9D440-1496-4C0A-A94D-032FB92C6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E922E229-CD14-4045-B19D-57C003EA37DC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37147CDE-A294-4143-9FE6-6F24DB0DD1F9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E71FDE24-81E1-4EC9-8F89-9C73EF2D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3136EEF4-E487-4495-9DA9-85C9F7A00CF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69EA04EB-3C92-4D67-9B8C-473A3BCA7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831FF9E1-7C80-412E-84BB-3F99CA02851B}"/>
                </a:ext>
              </a:extLst>
            </p:cNvPr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993A004F-DC8E-48D5-981F-40721CFBE0D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5B2EF1B2-3B41-4095-A886-89F0A6BEE5B4}"/>
                </a:ext>
              </a:extLst>
            </p:cNvPr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85123B1B-93BA-4437-A2B2-8D8544C83F82}"/>
                </a:ext>
              </a:extLst>
            </p:cNvPr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FF0C554C-BE8B-4A54-BB27-02600473EBA2}"/>
                </a:ext>
              </a:extLst>
            </p:cNvPr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FC8213B7-105C-4B75-93FB-2D60279C00F4}"/>
                </a:ext>
              </a:extLst>
            </p:cNvPr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4AAFEF21-8A52-4773-9A2C-FC6CD7656A64}"/>
                </a:ext>
              </a:extLst>
            </p:cNvPr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8C4BD4AA-0FD5-40D1-97F7-0C04B6AE1D07}"/>
                </a:ext>
              </a:extLst>
            </p:cNvPr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B4478AC7-7C81-4EE4-9731-A78DD5E7F377}"/>
                </a:ext>
              </a:extLst>
            </p:cNvPr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B0967A46-CAB0-41FA-8F4B-B864D567610A}"/>
                </a:ext>
              </a:extLst>
            </p:cNvPr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A55596BD-DF7F-49DC-A4A4-5587976C3CF9}"/>
                </a:ext>
              </a:extLst>
            </p:cNvPr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CAF87A35-0E39-4C48-8847-FF1139D2C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DD222477-0236-43CC-9DE2-27CD6D06D6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9222B0F1-26E6-4DE2-BC5D-E41E00C5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F204C5BE-FD2B-4E77-857E-11A430F57FC7}"/>
                </a:ext>
              </a:extLst>
            </p:cNvPr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0B5D7C37-9764-4596-B212-5DDB67BCA3C5}"/>
              </a:ext>
            </a:extLst>
          </p:cNvPr>
          <p:cNvSpPr>
            <a:spLocks/>
          </p:cNvSpPr>
          <p:nvPr userDrawn="1"/>
        </p:nvSpPr>
        <p:spPr bwMode="auto">
          <a:xfrm>
            <a:off x="2054225" y="6264275"/>
            <a:ext cx="165100" cy="109538"/>
          </a:xfrm>
          <a:custGeom>
            <a:avLst/>
            <a:gdLst>
              <a:gd name="T0" fmla="*/ 2147483646 w 4765"/>
              <a:gd name="T1" fmla="*/ 1304541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16799919 h 3248"/>
              <a:gd name="T8" fmla="*/ 2147483646 w 4765"/>
              <a:gd name="T9" fmla="*/ 1304541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A6F20ADA-86EA-4F00-ABAE-1FEEC2F336BF}"/>
              </a:ext>
            </a:extLst>
          </p:cNvPr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6C51C405-EE1C-4E83-9A7C-096E1E27DB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08454F22-1E58-4FC8-A43A-F20446EB0428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F47794FD-1B8C-4AAF-A59F-3292FB43093F}"/>
                </a:ext>
              </a:extLst>
            </p:cNvPr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8542DF17-33FD-4AA9-BCF3-9FCCAD3C9FD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D15AF6BD-3DF5-4A69-BFB4-35AA54D47D9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9D7965F0-F703-44AA-8DF0-15F3FEF97121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34B043C8-8784-4417-B19C-27164CA28860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B86B8545-6B04-4252-9B94-453BDD995D8D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C1F99570-70CC-4190-BB88-AFE7EB2E53AD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0975AE65-C501-4C71-84F2-76E937BD8E9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1CBC8A3F-BC48-4317-92C7-7D0F37EDBCF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82155E5-EF30-495C-82F5-F3E53936789A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62767634-7C4B-40BE-B09D-BCD827072B51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2621FD5F-CF03-44EB-9131-DC8187E897E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0847853D-6F0A-43AC-8ED9-917C2184212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E46CCE5D-7B55-4F11-B0E2-7BB223E471B1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7C41402C-8585-4BEF-B6F0-299BDB668C17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7D6A4F1F-018C-4008-BB9F-3421DE8E2B1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2EA06F8F-23BC-4570-9ED7-58DDCEBAAB97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3A27E6A9-8F61-48A1-883A-0A5844153A45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B11D3CAB-5CB6-40C5-BB52-76F6DE97D18B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D2964F5D-F980-4C37-9910-6628341697F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AFEF8D5D-2081-48B3-B1E7-B02892D2950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005BAB99-C275-4655-986E-415592FC1A1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47AA1376-72ED-405E-A5D9-62E76B795BD0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777E87B1-1700-4A2B-97DA-0133009252E7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EE931D8-AA37-48A4-A78E-BFB25AC49DD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8F220B2A-86E1-400B-9162-D73DD545E4CC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5D30E6F1-E124-485A-B4C0-2278BC0FDA30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5905CDED-9C8E-4671-96AF-2F01F48FAA2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4A8BCB4C-B702-42AC-A16C-C36A88B4F17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58FD1799-40F1-43B5-B69F-41E686DAC119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AD01956F-646D-440D-96FA-6A69178E276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8DEB3A38-ED48-451D-A6A8-06186B7ED98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079AEFA5-2762-407F-8B2C-6DB810FDE120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2844E2D0-3551-4469-B61F-D91FE342383B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5A6B6424-7274-46AD-8FC2-17F6B67B54CB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FF0AFFAE-DDCB-4EC0-AB51-086DAAE7EF8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1CCE0D5F-3775-410D-86B6-21789EAABA54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59AE935E-A90C-4056-A6D5-B7775CD77FC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629F3853-9AAE-46A5-9E45-94FBD03861E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AC8F8191-2551-486C-8746-A7C56C2164AF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9CB0EC37-E3B5-4682-9E5F-2BFED5BFAB90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C238E47-E6B4-4807-AA06-D251B705C9B2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5082463F-48A9-4B5C-A953-7089CBC456C1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BD153E0F-C739-4EE7-8C70-B248C3CB27F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18DD5E61-7D0F-4C24-AFBC-8350749CD837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110BC38B-51B4-434C-837D-27E07B83ED7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2" name="Google Shape;578;p27">
            <a:extLst>
              <a:ext uri="{FF2B5EF4-FFF2-40B4-BE49-F238E27FC236}">
                <a16:creationId xmlns:a16="http://schemas.microsoft.com/office/drawing/2014/main" id="{D57FDF4D-ABA9-49B1-A3BB-6FBDCAB14AE5}"/>
              </a:ext>
            </a:extLst>
          </p:cNvPr>
          <p:cNvSpPr>
            <a:spLocks/>
          </p:cNvSpPr>
          <p:nvPr/>
        </p:nvSpPr>
        <p:spPr bwMode="auto">
          <a:xfrm>
            <a:off x="3308350" y="6418263"/>
            <a:ext cx="265113" cy="165100"/>
          </a:xfrm>
          <a:custGeom>
            <a:avLst/>
            <a:gdLst>
              <a:gd name="T0" fmla="*/ 9232287 w 4806"/>
              <a:gd name="T1" fmla="*/ 9361985 h 2979"/>
              <a:gd name="T2" fmla="*/ 9232287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9361985 h 2979"/>
              <a:gd name="T8" fmla="*/ 9232287 w 4806"/>
              <a:gd name="T9" fmla="*/ 9361985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93" name="Google Shape;2356;p30">
            <a:extLst>
              <a:ext uri="{FF2B5EF4-FFF2-40B4-BE49-F238E27FC236}">
                <a16:creationId xmlns:a16="http://schemas.microsoft.com/office/drawing/2014/main" id="{A3050127-58D2-4A34-99CE-34D1648AF277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94" name="Google Shape;2357;p30">
              <a:extLst>
                <a:ext uri="{FF2B5EF4-FFF2-40B4-BE49-F238E27FC236}">
                  <a16:creationId xmlns:a16="http://schemas.microsoft.com/office/drawing/2014/main" id="{F6BA1F39-62A8-4A94-B21C-F7648FA79C84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95" name="Google Shape;2358;p30">
              <a:extLst>
                <a:ext uri="{FF2B5EF4-FFF2-40B4-BE49-F238E27FC236}">
                  <a16:creationId xmlns:a16="http://schemas.microsoft.com/office/drawing/2014/main" id="{2DA9A3ED-109B-44A6-B91F-7EAFBC4D4B00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96" name="Google Shape;2359;p30">
                <a:extLst>
                  <a:ext uri="{FF2B5EF4-FFF2-40B4-BE49-F238E27FC236}">
                    <a16:creationId xmlns:a16="http://schemas.microsoft.com/office/drawing/2014/main" id="{B91B0B77-4CC7-412A-A9EA-4944C1C277BF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97" name="Google Shape;2360;p30">
                <a:extLst>
                  <a:ext uri="{FF2B5EF4-FFF2-40B4-BE49-F238E27FC236}">
                    <a16:creationId xmlns:a16="http://schemas.microsoft.com/office/drawing/2014/main" id="{570E46F7-B95C-49B7-85CD-F4223B5BCE37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98" name="Google Shape;2361;p30">
                <a:extLst>
                  <a:ext uri="{FF2B5EF4-FFF2-40B4-BE49-F238E27FC236}">
                    <a16:creationId xmlns:a16="http://schemas.microsoft.com/office/drawing/2014/main" id="{04556D2C-E108-4C18-8E8B-4F7A61BCF421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</p:grpSp>
      <p:grpSp>
        <p:nvGrpSpPr>
          <p:cNvPr id="99" name="Google Shape;447;p27">
            <a:extLst>
              <a:ext uri="{FF2B5EF4-FFF2-40B4-BE49-F238E27FC236}">
                <a16:creationId xmlns:a16="http://schemas.microsoft.com/office/drawing/2014/main" id="{EF4CDAF8-DF97-4367-901F-54B2553269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100" name="Google Shape;448;p27">
              <a:extLst>
                <a:ext uri="{FF2B5EF4-FFF2-40B4-BE49-F238E27FC236}">
                  <a16:creationId xmlns:a16="http://schemas.microsoft.com/office/drawing/2014/main" id="{B193DDB3-E404-4036-B8D2-540DE6DB1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937" y="4441437"/>
              <a:ext cx="134693" cy="122202"/>
            </a:xfrm>
            <a:custGeom>
              <a:avLst/>
              <a:gdLst>
                <a:gd name="T0" fmla="*/ 9286521 w 2437"/>
                <a:gd name="T1" fmla="*/ 9286523 h 2211"/>
                <a:gd name="T2" fmla="*/ 9286521 w 2437"/>
                <a:gd name="T3" fmla="*/ 2147483646 h 2211"/>
                <a:gd name="T4" fmla="*/ 9286521 w 2437"/>
                <a:gd name="T5" fmla="*/ 2147483646 h 2211"/>
                <a:gd name="T6" fmla="*/ 9286521 w 2437"/>
                <a:gd name="T7" fmla="*/ 2147483646 h 2211"/>
                <a:gd name="T8" fmla="*/ 2147483646 w 2437"/>
                <a:gd name="T9" fmla="*/ 2147483646 h 2211"/>
                <a:gd name="T10" fmla="*/ 9286521 w 2437"/>
                <a:gd name="T11" fmla="*/ 9286523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449;p27">
              <a:extLst>
                <a:ext uri="{FF2B5EF4-FFF2-40B4-BE49-F238E27FC236}">
                  <a16:creationId xmlns:a16="http://schemas.microsoft.com/office/drawing/2014/main" id="{6A1A36C7-B7B2-46E4-9753-8A83327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673" y="4450943"/>
              <a:ext cx="91527" cy="79091"/>
            </a:xfrm>
            <a:custGeom>
              <a:avLst/>
              <a:gdLst>
                <a:gd name="T0" fmla="*/ 9286508 w 1656"/>
                <a:gd name="T1" fmla="*/ 9286422 h 1431"/>
                <a:gd name="T2" fmla="*/ 9286508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9286422 h 1431"/>
                <a:gd name="T8" fmla="*/ 9286508 w 1656"/>
                <a:gd name="T9" fmla="*/ 9286422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450;p27">
              <a:extLst>
                <a:ext uri="{FF2B5EF4-FFF2-40B4-BE49-F238E27FC236}">
                  <a16:creationId xmlns:a16="http://schemas.microsoft.com/office/drawing/2014/main" id="{7FCF4ED7-4B23-4028-BDAD-7750E5D3C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236" y="4448014"/>
              <a:ext cx="92246" cy="80528"/>
            </a:xfrm>
            <a:custGeom>
              <a:avLst/>
              <a:gdLst>
                <a:gd name="T0" fmla="*/ 494528927 w 1669"/>
                <a:gd name="T1" fmla="*/ 251900261 h 1457"/>
                <a:gd name="T2" fmla="*/ 373302373 w 1669"/>
                <a:gd name="T3" fmla="*/ 1493005811 h 1457"/>
                <a:gd name="T4" fmla="*/ 2147483646 w 1669"/>
                <a:gd name="T5" fmla="*/ 1857015143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746607786 w 1669"/>
                <a:gd name="T15" fmla="*/ 2147483646 h 1457"/>
                <a:gd name="T16" fmla="*/ 1119742082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1978236478 h 1457"/>
                <a:gd name="T60" fmla="*/ 2147483646 w 1669"/>
                <a:gd name="T61" fmla="*/ 1119713100 h 1457"/>
                <a:gd name="T62" fmla="*/ 2147483646 w 1669"/>
                <a:gd name="T63" fmla="*/ 1978236478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1978236478 h 1457"/>
                <a:gd name="T74" fmla="*/ 2147483646 w 1669"/>
                <a:gd name="T75" fmla="*/ 1735622692 h 1457"/>
                <a:gd name="T76" fmla="*/ 2147483646 w 1669"/>
                <a:gd name="T77" fmla="*/ 998488669 h 1457"/>
                <a:gd name="T78" fmla="*/ 2147483646 w 1669"/>
                <a:gd name="T79" fmla="*/ 373292712 h 1457"/>
                <a:gd name="T80" fmla="*/ 2147483646 w 1669"/>
                <a:gd name="T81" fmla="*/ 9286420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451;p27">
              <a:extLst>
                <a:ext uri="{FF2B5EF4-FFF2-40B4-BE49-F238E27FC236}">
                  <a16:creationId xmlns:a16="http://schemas.microsoft.com/office/drawing/2014/main" id="{54DD3D6D-CA08-4386-BB44-2B8F9C0C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799" y="4448014"/>
              <a:ext cx="100260" cy="84895"/>
            </a:xfrm>
            <a:custGeom>
              <a:avLst/>
              <a:gdLst>
                <a:gd name="T0" fmla="*/ 2147483646 w 1814"/>
                <a:gd name="T1" fmla="*/ 1493042341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1978287017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1493042341 h 1536"/>
                <a:gd name="T40" fmla="*/ 2147483646 w 1814"/>
                <a:gd name="T41" fmla="*/ 998514098 h 1536"/>
                <a:gd name="T42" fmla="*/ 494527144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989225349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1493042341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1493042341 h 1536"/>
                <a:gd name="T82" fmla="*/ 2147483646 w 1814"/>
                <a:gd name="T83" fmla="*/ 503982815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452;p27">
              <a:extLst>
                <a:ext uri="{FF2B5EF4-FFF2-40B4-BE49-F238E27FC236}">
                  <a16:creationId xmlns:a16="http://schemas.microsoft.com/office/drawing/2014/main" id="{7C0B6A63-73D2-4E61-BDE9-26D51570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528"/>
              <a:ext cx="1237772" cy="1187034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9286522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9286522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453;p27">
              <a:extLst>
                <a:ext uri="{FF2B5EF4-FFF2-40B4-BE49-F238E27FC236}">
                  <a16:creationId xmlns:a16="http://schemas.microsoft.com/office/drawing/2014/main" id="{DCD50F85-B4CB-4EA7-9D09-CC61853E1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828" y="3874532"/>
              <a:ext cx="1027082" cy="1046648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148374173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454;p27">
              <a:extLst>
                <a:ext uri="{FF2B5EF4-FFF2-40B4-BE49-F238E27FC236}">
                  <a16:creationId xmlns:a16="http://schemas.microsoft.com/office/drawing/2014/main" id="{C6FC0938-A6B5-42E0-BA89-89708D8B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3941796"/>
              <a:ext cx="76107" cy="67374"/>
            </a:xfrm>
            <a:custGeom>
              <a:avLst/>
              <a:gdLst>
                <a:gd name="T0" fmla="*/ 0 w 1377"/>
                <a:gd name="T1" fmla="*/ 9286447 h 1219"/>
                <a:gd name="T2" fmla="*/ 0 w 1377"/>
                <a:gd name="T3" fmla="*/ 1493020607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1604980452 w 1377"/>
                <a:gd name="T11" fmla="*/ 9286447 h 1219"/>
                <a:gd name="T12" fmla="*/ 0 w 1377"/>
                <a:gd name="T13" fmla="*/ 9286447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455;p27">
              <a:extLst>
                <a:ext uri="{FF2B5EF4-FFF2-40B4-BE49-F238E27FC236}">
                  <a16:creationId xmlns:a16="http://schemas.microsoft.com/office/drawing/2014/main" id="{42A6017A-CE47-43D5-8ADF-43727091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575" y="4112967"/>
              <a:ext cx="76107" cy="69585"/>
            </a:xfrm>
            <a:custGeom>
              <a:avLst/>
              <a:gdLst>
                <a:gd name="T0" fmla="*/ 802490226 w 1377"/>
                <a:gd name="T1" fmla="*/ 9286530 h 1259"/>
                <a:gd name="T2" fmla="*/ 494527700 w 1377"/>
                <a:gd name="T3" fmla="*/ 382586621 h 1259"/>
                <a:gd name="T4" fmla="*/ 494527700 w 1377"/>
                <a:gd name="T5" fmla="*/ 149303239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1483754161 w 1377"/>
                <a:gd name="T13" fmla="*/ 382586621 h 1259"/>
                <a:gd name="T14" fmla="*/ 802490226 w 1377"/>
                <a:gd name="T15" fmla="*/ 9286530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456;p27">
              <a:extLst>
                <a:ext uri="{FF2B5EF4-FFF2-40B4-BE49-F238E27FC236}">
                  <a16:creationId xmlns:a16="http://schemas.microsoft.com/office/drawing/2014/main" id="{1A1B9EB0-80B5-4659-B83F-B972A7810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80" y="3984243"/>
              <a:ext cx="54883" cy="49080"/>
            </a:xfrm>
            <a:custGeom>
              <a:avLst/>
              <a:gdLst>
                <a:gd name="T0" fmla="*/ 494522968 w 993"/>
                <a:gd name="T1" fmla="*/ 9286621 h 888"/>
                <a:gd name="T2" fmla="*/ 494522968 w 993"/>
                <a:gd name="T3" fmla="*/ 1119744061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989210916 w 993"/>
                <a:gd name="T11" fmla="*/ 9286621 h 888"/>
                <a:gd name="T12" fmla="*/ 494522968 w 993"/>
                <a:gd name="T13" fmla="*/ 9286621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457;p27">
              <a:extLst>
                <a:ext uri="{FF2B5EF4-FFF2-40B4-BE49-F238E27FC236}">
                  <a16:creationId xmlns:a16="http://schemas.microsoft.com/office/drawing/2014/main" id="{AA795EFA-FE31-4F07-9514-AACC06F4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62" y="4024646"/>
              <a:ext cx="54938" cy="50351"/>
            </a:xfrm>
            <a:custGeom>
              <a:avLst/>
              <a:gdLst>
                <a:gd name="T0" fmla="*/ 681244631 w 994"/>
                <a:gd name="T1" fmla="*/ 9286526 h 911"/>
                <a:gd name="T2" fmla="*/ 9286401 w 994"/>
                <a:gd name="T3" fmla="*/ 466666001 h 911"/>
                <a:gd name="T4" fmla="*/ 9286401 w 994"/>
                <a:gd name="T5" fmla="*/ 96119152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998484554 w 994"/>
                <a:gd name="T15" fmla="*/ 466666001 h 911"/>
                <a:gd name="T16" fmla="*/ 681244631 w 994"/>
                <a:gd name="T17" fmla="*/ 928652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458;p27">
              <a:extLst>
                <a:ext uri="{FF2B5EF4-FFF2-40B4-BE49-F238E27FC236}">
                  <a16:creationId xmlns:a16="http://schemas.microsoft.com/office/drawing/2014/main" id="{BDA364A3-C199-4344-9547-1480F448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826" y="4066927"/>
              <a:ext cx="54938" cy="48306"/>
            </a:xfrm>
            <a:custGeom>
              <a:avLst/>
              <a:gdLst>
                <a:gd name="T0" fmla="*/ 9286401 w 994"/>
                <a:gd name="T1" fmla="*/ 0 h 874"/>
                <a:gd name="T2" fmla="*/ 9286401 w 994"/>
                <a:gd name="T3" fmla="*/ 989218780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1119705416 w 994"/>
                <a:gd name="T11" fmla="*/ 0 h 874"/>
                <a:gd name="T12" fmla="*/ 9286401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459;p27">
              <a:extLst>
                <a:ext uri="{FF2B5EF4-FFF2-40B4-BE49-F238E27FC236}">
                  <a16:creationId xmlns:a16="http://schemas.microsoft.com/office/drawing/2014/main" id="{88C0A06D-139F-4AC2-8B16-FC40B31CB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158344"/>
              <a:ext cx="54883" cy="48361"/>
            </a:xfrm>
            <a:custGeom>
              <a:avLst/>
              <a:gdLst>
                <a:gd name="T0" fmla="*/ 615916094 w 993"/>
                <a:gd name="T1" fmla="*/ 9286417 h 875"/>
                <a:gd name="T2" fmla="*/ 615916094 w 993"/>
                <a:gd name="T3" fmla="*/ 989201594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1110436022 w 993"/>
                <a:gd name="T11" fmla="*/ 9286417 h 875"/>
                <a:gd name="T12" fmla="*/ 615916094 w 993"/>
                <a:gd name="T13" fmla="*/ 9286417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460;p27">
              <a:extLst>
                <a:ext uri="{FF2B5EF4-FFF2-40B4-BE49-F238E27FC236}">
                  <a16:creationId xmlns:a16="http://schemas.microsoft.com/office/drawing/2014/main" id="{6EBA0497-0A60-42E7-8AD6-8B8B5ECC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91" y="4198580"/>
              <a:ext cx="54938" cy="50517"/>
            </a:xfrm>
            <a:custGeom>
              <a:avLst/>
              <a:gdLst>
                <a:gd name="T0" fmla="*/ 811751894 w 994"/>
                <a:gd name="T1" fmla="*/ 9286616 h 914"/>
                <a:gd name="T2" fmla="*/ 503969487 w 994"/>
                <a:gd name="T3" fmla="*/ 373305652 h 914"/>
                <a:gd name="T4" fmla="*/ 503969487 w 994"/>
                <a:gd name="T5" fmla="*/ 867834914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1119705416 w 994"/>
                <a:gd name="T15" fmla="*/ 373305652 h 914"/>
                <a:gd name="T16" fmla="*/ 811751894 w 994"/>
                <a:gd name="T17" fmla="*/ 928661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461;p27">
              <a:extLst>
                <a:ext uri="{FF2B5EF4-FFF2-40B4-BE49-F238E27FC236}">
                  <a16:creationId xmlns:a16="http://schemas.microsoft.com/office/drawing/2014/main" id="{A6978627-1D65-472C-AA22-593D3460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373" y="4240254"/>
              <a:ext cx="54938" cy="49080"/>
            </a:xfrm>
            <a:custGeom>
              <a:avLst/>
              <a:gdLst>
                <a:gd name="T0" fmla="*/ 9286401 w 994"/>
                <a:gd name="T1" fmla="*/ 9286621 h 888"/>
                <a:gd name="T2" fmla="*/ 9286401 w 994"/>
                <a:gd name="T3" fmla="*/ 1119744061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998484554 w 994"/>
                <a:gd name="T11" fmla="*/ 9286621 h 888"/>
                <a:gd name="T12" fmla="*/ 9286401 w 994"/>
                <a:gd name="T13" fmla="*/ 9286621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462;p27">
              <a:extLst>
                <a:ext uri="{FF2B5EF4-FFF2-40B4-BE49-F238E27FC236}">
                  <a16:creationId xmlns:a16="http://schemas.microsoft.com/office/drawing/2014/main" id="{FE395700-1D8E-4EE6-A9BD-0FA3B42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956" y="4331726"/>
              <a:ext cx="57868" cy="49080"/>
            </a:xfrm>
            <a:custGeom>
              <a:avLst/>
              <a:gdLst>
                <a:gd name="T0" fmla="*/ 494533296 w 1047"/>
                <a:gd name="T1" fmla="*/ 0 h 888"/>
                <a:gd name="T2" fmla="*/ 494533296 w 1047"/>
                <a:gd name="T3" fmla="*/ 1110460535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1614449494 w 1047"/>
                <a:gd name="T11" fmla="*/ 0 h 888"/>
                <a:gd name="T12" fmla="*/ 49453329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463;p27">
              <a:extLst>
                <a:ext uri="{FF2B5EF4-FFF2-40B4-BE49-F238E27FC236}">
                  <a16:creationId xmlns:a16="http://schemas.microsoft.com/office/drawing/2014/main" id="{8F7C6913-B51E-4F00-AADC-9111CE3F7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38" y="4372128"/>
              <a:ext cx="54938" cy="50351"/>
            </a:xfrm>
            <a:custGeom>
              <a:avLst/>
              <a:gdLst>
                <a:gd name="T0" fmla="*/ 746582272 w 994"/>
                <a:gd name="T1" fmla="*/ 9286526 h 911"/>
                <a:gd name="T2" fmla="*/ 503969487 w 994"/>
                <a:gd name="T3" fmla="*/ 466666001 h 911"/>
                <a:gd name="T4" fmla="*/ 503969487 w 994"/>
                <a:gd name="T5" fmla="*/ 96119152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998484554 w 994"/>
                <a:gd name="T15" fmla="*/ 466666001 h 911"/>
                <a:gd name="T16" fmla="*/ 746582272 w 994"/>
                <a:gd name="T17" fmla="*/ 928652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464;p27">
              <a:extLst>
                <a:ext uri="{FF2B5EF4-FFF2-40B4-BE49-F238E27FC236}">
                  <a16:creationId xmlns:a16="http://schemas.microsoft.com/office/drawing/2014/main" id="{DF62503E-2931-498D-8E64-6C83F353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75" y="4414354"/>
              <a:ext cx="54883" cy="48361"/>
            </a:xfrm>
            <a:custGeom>
              <a:avLst/>
              <a:gdLst>
                <a:gd name="T0" fmla="*/ 0 w 993"/>
                <a:gd name="T1" fmla="*/ 9286417 h 875"/>
                <a:gd name="T2" fmla="*/ 494522968 w 993"/>
                <a:gd name="T3" fmla="*/ 998488012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989210916 w 993"/>
                <a:gd name="T11" fmla="*/ 9286417 h 875"/>
                <a:gd name="T12" fmla="*/ 0 w 993"/>
                <a:gd name="T13" fmla="*/ 9286417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465;p27">
              <a:extLst>
                <a:ext uri="{FF2B5EF4-FFF2-40B4-BE49-F238E27FC236}">
                  <a16:creationId xmlns:a16="http://schemas.microsoft.com/office/drawing/2014/main" id="{63ACB25E-D03B-4394-B0D5-4F59CACCB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433" y="4505826"/>
              <a:ext cx="54938" cy="48306"/>
            </a:xfrm>
            <a:custGeom>
              <a:avLst/>
              <a:gdLst>
                <a:gd name="T0" fmla="*/ 9286401 w 994"/>
                <a:gd name="T1" fmla="*/ 0 h 874"/>
                <a:gd name="T2" fmla="*/ 9286401 w 994"/>
                <a:gd name="T3" fmla="*/ 989218780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989198153 w 994"/>
                <a:gd name="T11" fmla="*/ 0 h 874"/>
                <a:gd name="T12" fmla="*/ 9286401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466;p27">
              <a:extLst>
                <a:ext uri="{FF2B5EF4-FFF2-40B4-BE49-F238E27FC236}">
                  <a16:creationId xmlns:a16="http://schemas.microsoft.com/office/drawing/2014/main" id="{C3B32F0F-3C13-401D-952D-5C4A1C77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986" y="4546063"/>
              <a:ext cx="57868" cy="50517"/>
            </a:xfrm>
            <a:custGeom>
              <a:avLst/>
              <a:gdLst>
                <a:gd name="T0" fmla="*/ 811952043 w 1047"/>
                <a:gd name="T1" fmla="*/ 0 h 914"/>
                <a:gd name="T2" fmla="*/ 503987943 w 1047"/>
                <a:gd name="T3" fmla="*/ 373305652 h 914"/>
                <a:gd name="T4" fmla="*/ 503987943 w 1047"/>
                <a:gd name="T5" fmla="*/ 867834914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1493051549 w 1047"/>
                <a:gd name="T15" fmla="*/ 373305652 h 914"/>
                <a:gd name="T16" fmla="*/ 811952043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467;p27">
              <a:extLst>
                <a:ext uri="{FF2B5EF4-FFF2-40B4-BE49-F238E27FC236}">
                  <a16:creationId xmlns:a16="http://schemas.microsoft.com/office/drawing/2014/main" id="{025A7376-F21A-418F-A81E-4C1F5E74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804" y="4587736"/>
              <a:ext cx="54883" cy="49080"/>
            </a:xfrm>
            <a:custGeom>
              <a:avLst/>
              <a:gdLst>
                <a:gd name="T0" fmla="*/ 615916094 w 993"/>
                <a:gd name="T1" fmla="*/ 9286621 h 888"/>
                <a:gd name="T2" fmla="*/ 615916094 w 993"/>
                <a:gd name="T3" fmla="*/ 1119744061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1110436022 w 993"/>
                <a:gd name="T11" fmla="*/ 9286621 h 888"/>
                <a:gd name="T12" fmla="*/ 615916094 w 993"/>
                <a:gd name="T13" fmla="*/ 9286621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468;p27">
              <a:extLst>
                <a:ext uri="{FF2B5EF4-FFF2-40B4-BE49-F238E27FC236}">
                  <a16:creationId xmlns:a16="http://schemas.microsoft.com/office/drawing/2014/main" id="{8363DDC5-2E8A-4947-8175-C9B387D8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980" y="4679208"/>
              <a:ext cx="54938" cy="49024"/>
            </a:xfrm>
            <a:custGeom>
              <a:avLst/>
              <a:gdLst>
                <a:gd name="T0" fmla="*/ 9286401 w 994"/>
                <a:gd name="T1" fmla="*/ 0 h 887"/>
                <a:gd name="T2" fmla="*/ 9286401 w 994"/>
                <a:gd name="T3" fmla="*/ 1110409131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998484554 w 994"/>
                <a:gd name="T11" fmla="*/ 0 h 887"/>
                <a:gd name="T12" fmla="*/ 9286401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1" name="Google Shape;469;p27">
              <a:extLst>
                <a:ext uri="{FF2B5EF4-FFF2-40B4-BE49-F238E27FC236}">
                  <a16:creationId xmlns:a16="http://schemas.microsoft.com/office/drawing/2014/main" id="{ADE6B2A4-FCAD-45C7-8F45-758BEBA09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744" y="4719611"/>
              <a:ext cx="54938" cy="50351"/>
            </a:xfrm>
            <a:custGeom>
              <a:avLst/>
              <a:gdLst>
                <a:gd name="T0" fmla="*/ 382577510 w 994"/>
                <a:gd name="T1" fmla="*/ 0 h 911"/>
                <a:gd name="T2" fmla="*/ 9286401 w 994"/>
                <a:gd name="T3" fmla="*/ 466666001 h 911"/>
                <a:gd name="T4" fmla="*/ 9286401 w 994"/>
                <a:gd name="T5" fmla="*/ 96119152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1119705416 w 994"/>
                <a:gd name="T15" fmla="*/ 466666001 h 911"/>
                <a:gd name="T16" fmla="*/ 382577510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470;p27">
              <a:extLst>
                <a:ext uri="{FF2B5EF4-FFF2-40B4-BE49-F238E27FC236}">
                  <a16:creationId xmlns:a16="http://schemas.microsoft.com/office/drawing/2014/main" id="{7BF25584-5937-46C7-9B92-46096C5A1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52" y="4761837"/>
              <a:ext cx="54883" cy="48361"/>
            </a:xfrm>
            <a:custGeom>
              <a:avLst/>
              <a:gdLst>
                <a:gd name="T0" fmla="*/ 494522968 w 993"/>
                <a:gd name="T1" fmla="*/ 9286417 h 875"/>
                <a:gd name="T2" fmla="*/ 494522968 w 993"/>
                <a:gd name="T3" fmla="*/ 998488012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989210916 w 993"/>
                <a:gd name="T11" fmla="*/ 9286417 h 875"/>
                <a:gd name="T12" fmla="*/ 494522968 w 993"/>
                <a:gd name="T13" fmla="*/ 9286417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471;p27">
              <a:extLst>
                <a:ext uri="{FF2B5EF4-FFF2-40B4-BE49-F238E27FC236}">
                  <a16:creationId xmlns:a16="http://schemas.microsoft.com/office/drawing/2014/main" id="{752290A1-023D-4B3E-AB13-A89D4F04F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809" y="4853309"/>
              <a:ext cx="54938" cy="48306"/>
            </a:xfrm>
            <a:custGeom>
              <a:avLst/>
              <a:gdLst>
                <a:gd name="T0" fmla="*/ 9286401 w 994"/>
                <a:gd name="T1" fmla="*/ 0 h 874"/>
                <a:gd name="T2" fmla="*/ 9286401 w 994"/>
                <a:gd name="T3" fmla="*/ 989218780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1119705416 w 994"/>
                <a:gd name="T11" fmla="*/ 0 h 874"/>
                <a:gd name="T12" fmla="*/ 9286401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472;p27">
              <a:extLst>
                <a:ext uri="{FF2B5EF4-FFF2-40B4-BE49-F238E27FC236}">
                  <a16:creationId xmlns:a16="http://schemas.microsoft.com/office/drawing/2014/main" id="{95CFD4DD-6E66-4241-B6DF-EEBD27C7C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46" y="4893490"/>
              <a:ext cx="54883" cy="51291"/>
            </a:xfrm>
            <a:custGeom>
              <a:avLst/>
              <a:gdLst>
                <a:gd name="T0" fmla="*/ 494522968 w 993"/>
                <a:gd name="T1" fmla="*/ 9286656 h 928"/>
                <a:gd name="T2" fmla="*/ 0 w 993"/>
                <a:gd name="T3" fmla="*/ 382595487 h 928"/>
                <a:gd name="T4" fmla="*/ 0 w 993"/>
                <a:gd name="T5" fmla="*/ 877131978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989210916 w 993"/>
                <a:gd name="T13" fmla="*/ 382595487 h 928"/>
                <a:gd name="T14" fmla="*/ 494522968 w 993"/>
                <a:gd name="T15" fmla="*/ 928665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473;p27">
              <a:extLst>
                <a:ext uri="{FF2B5EF4-FFF2-40B4-BE49-F238E27FC236}">
                  <a16:creationId xmlns:a16="http://schemas.microsoft.com/office/drawing/2014/main" id="{53A81DB7-0D34-42E1-9D92-E98B37A1E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4287068"/>
              <a:ext cx="76107" cy="68645"/>
            </a:xfrm>
            <a:custGeom>
              <a:avLst/>
              <a:gdLst>
                <a:gd name="T0" fmla="*/ 746605912 w 1377"/>
                <a:gd name="T1" fmla="*/ 9286419 h 1242"/>
                <a:gd name="T2" fmla="*/ 0 w 1377"/>
                <a:gd name="T3" fmla="*/ 382579035 h 1242"/>
                <a:gd name="T4" fmla="*/ 0 w 1377"/>
                <a:gd name="T5" fmla="*/ 1371784104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1483754161 w 1377"/>
                <a:gd name="T15" fmla="*/ 382579035 h 1242"/>
                <a:gd name="T16" fmla="*/ 746605912 w 1377"/>
                <a:gd name="T17" fmla="*/ 9286419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474;p27">
              <a:extLst>
                <a:ext uri="{FF2B5EF4-FFF2-40B4-BE49-F238E27FC236}">
                  <a16:creationId xmlns:a16="http://schemas.microsoft.com/office/drawing/2014/main" id="{924F75A5-DB25-4225-A087-C6CB7C040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880" y="4459731"/>
              <a:ext cx="76107" cy="69530"/>
            </a:xfrm>
            <a:custGeom>
              <a:avLst/>
              <a:gdLst>
                <a:gd name="T0" fmla="*/ 494527700 w 1377"/>
                <a:gd name="T1" fmla="*/ 0 h 1258"/>
                <a:gd name="T2" fmla="*/ 494527700 w 1377"/>
                <a:gd name="T3" fmla="*/ 161444492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1604980452 w 1377"/>
                <a:gd name="T13" fmla="*/ 0 h 1258"/>
                <a:gd name="T14" fmla="*/ 494527700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475;p27">
              <a:extLst>
                <a:ext uri="{FF2B5EF4-FFF2-40B4-BE49-F238E27FC236}">
                  <a16:creationId xmlns:a16="http://schemas.microsoft.com/office/drawing/2014/main" id="{DA110E87-63A3-49C2-9867-4B87103D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28" y="4631621"/>
              <a:ext cx="79036" cy="68811"/>
            </a:xfrm>
            <a:custGeom>
              <a:avLst/>
              <a:gdLst>
                <a:gd name="T0" fmla="*/ 1250403961 w 1430"/>
                <a:gd name="T1" fmla="*/ 9286445 h 1245"/>
                <a:gd name="T2" fmla="*/ 494523720 w 1430"/>
                <a:gd name="T3" fmla="*/ 373297741 h 1245"/>
                <a:gd name="T4" fmla="*/ 494523720 w 1430"/>
                <a:gd name="T5" fmla="*/ 136234029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099653132 w 1430"/>
                <a:gd name="T13" fmla="*/ 373297741 h 1245"/>
                <a:gd name="T14" fmla="*/ 1250403961 w 1430"/>
                <a:gd name="T15" fmla="*/ 9286445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476;p27">
              <a:extLst>
                <a:ext uri="{FF2B5EF4-FFF2-40B4-BE49-F238E27FC236}">
                  <a16:creationId xmlns:a16="http://schemas.microsoft.com/office/drawing/2014/main" id="{9FF8CC79-B2E5-4E9C-807D-C66CC3BE1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904" y="4805003"/>
              <a:ext cx="76107" cy="68811"/>
            </a:xfrm>
            <a:custGeom>
              <a:avLst/>
              <a:gdLst>
                <a:gd name="T0" fmla="*/ 811944794 w 1377"/>
                <a:gd name="T1" fmla="*/ 9286445 h 1245"/>
                <a:gd name="T2" fmla="*/ 494527700 w 1377"/>
                <a:gd name="T3" fmla="*/ 373297741 h 1245"/>
                <a:gd name="T4" fmla="*/ 494527700 w 1377"/>
                <a:gd name="T5" fmla="*/ 1483733402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1483754161 w 1377"/>
                <a:gd name="T15" fmla="*/ 373297741 h 1245"/>
                <a:gd name="T16" fmla="*/ 811944794 w 1377"/>
                <a:gd name="T17" fmla="*/ 9286445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477;p27">
              <a:extLst>
                <a:ext uri="{FF2B5EF4-FFF2-40B4-BE49-F238E27FC236}">
                  <a16:creationId xmlns:a16="http://schemas.microsoft.com/office/drawing/2014/main" id="{60A2CDF9-2E3C-437C-9680-49EAC835D4E8}"/>
                </a:ext>
              </a:extLst>
            </p:cNvPr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0" name="Google Shape;478;p27">
              <a:extLst>
                <a:ext uri="{FF2B5EF4-FFF2-40B4-BE49-F238E27FC236}">
                  <a16:creationId xmlns:a16="http://schemas.microsoft.com/office/drawing/2014/main" id="{AB1C8A98-98C1-4F63-9E96-3DE9FEBF509E}"/>
                </a:ext>
              </a:extLst>
            </p:cNvPr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1" name="Google Shape;479;p27">
              <a:extLst>
                <a:ext uri="{FF2B5EF4-FFF2-40B4-BE49-F238E27FC236}">
                  <a16:creationId xmlns:a16="http://schemas.microsoft.com/office/drawing/2014/main" id="{8F1AFC4C-CA84-4B61-BD7B-8A70A6E6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07214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9286517 w 18305"/>
                <a:gd name="T3" fmla="*/ 2147483646 h 3310"/>
                <a:gd name="T4" fmla="*/ 9286517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480;p27">
              <a:extLst>
                <a:ext uri="{FF2B5EF4-FFF2-40B4-BE49-F238E27FC236}">
                  <a16:creationId xmlns:a16="http://schemas.microsoft.com/office/drawing/2014/main" id="{286800C1-4CE2-4A68-970D-BD663C3D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98630"/>
              <a:ext cx="1011717" cy="91527"/>
            </a:xfrm>
            <a:custGeom>
              <a:avLst/>
              <a:gdLst>
                <a:gd name="T0" fmla="*/ 9286517 w 18305"/>
                <a:gd name="T1" fmla="*/ 9286508 h 1656"/>
                <a:gd name="T2" fmla="*/ 9286517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9286508 h 1656"/>
                <a:gd name="T10" fmla="*/ 9286517 w 18305"/>
                <a:gd name="T11" fmla="*/ 9286508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481;p27">
              <a:extLst>
                <a:ext uri="{FF2B5EF4-FFF2-40B4-BE49-F238E27FC236}">
                  <a16:creationId xmlns:a16="http://schemas.microsoft.com/office/drawing/2014/main" id="{500D4DA0-09FB-40B8-9401-0907E01A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4137120"/>
              <a:ext cx="1121428" cy="304372"/>
            </a:xfrm>
            <a:custGeom>
              <a:avLst/>
              <a:gdLst>
                <a:gd name="T0" fmla="*/ 2147483646 w 20290"/>
                <a:gd name="T1" fmla="*/ 9286524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9286524 h 5507"/>
                <a:gd name="T16" fmla="*/ 2147483646 w 20290"/>
                <a:gd name="T17" fmla="*/ 9286524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482;p27">
              <a:extLst>
                <a:ext uri="{FF2B5EF4-FFF2-40B4-BE49-F238E27FC236}">
                  <a16:creationId xmlns:a16="http://schemas.microsoft.com/office/drawing/2014/main" id="{8935CA77-1A3A-4621-B978-E839BF6A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692" y="4137120"/>
              <a:ext cx="1121428" cy="304372"/>
            </a:xfrm>
            <a:custGeom>
              <a:avLst/>
              <a:gdLst>
                <a:gd name="T0" fmla="*/ 2147483646 w 20290"/>
                <a:gd name="T1" fmla="*/ 9286524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9286524 h 5507"/>
                <a:gd name="T24" fmla="*/ 2147483646 w 20290"/>
                <a:gd name="T25" fmla="*/ 9286524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5" name="Google Shape;483;p27">
              <a:extLst>
                <a:ext uri="{FF2B5EF4-FFF2-40B4-BE49-F238E27FC236}">
                  <a16:creationId xmlns:a16="http://schemas.microsoft.com/office/drawing/2014/main" id="{9A9D22D1-DA48-4180-ABE9-4BBFF1EA2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197862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9286517 w 18305"/>
                <a:gd name="T3" fmla="*/ 2147483646 h 3310"/>
                <a:gd name="T4" fmla="*/ 9286517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6" name="Google Shape;484;p27">
              <a:extLst>
                <a:ext uri="{FF2B5EF4-FFF2-40B4-BE49-F238E27FC236}">
                  <a16:creationId xmlns:a16="http://schemas.microsoft.com/office/drawing/2014/main" id="{B09020CF-D039-4150-888E-19F68D199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289278"/>
              <a:ext cx="1011717" cy="91527"/>
            </a:xfrm>
            <a:custGeom>
              <a:avLst/>
              <a:gdLst>
                <a:gd name="T0" fmla="*/ 9286517 w 18305"/>
                <a:gd name="T1" fmla="*/ 9286508 h 1656"/>
                <a:gd name="T2" fmla="*/ 9286517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9286508 h 1656"/>
                <a:gd name="T10" fmla="*/ 9286517 w 18305"/>
                <a:gd name="T11" fmla="*/ 9286508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7" name="Google Shape;485;p27">
              <a:extLst>
                <a:ext uri="{FF2B5EF4-FFF2-40B4-BE49-F238E27FC236}">
                  <a16:creationId xmlns:a16="http://schemas.microsoft.com/office/drawing/2014/main" id="{6B65B202-8EC3-457C-8157-0009E15D844D}"/>
                </a:ext>
              </a:extLst>
            </p:cNvPr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8" name="Google Shape;486;p27">
              <a:extLst>
                <a:ext uri="{FF2B5EF4-FFF2-40B4-BE49-F238E27FC236}">
                  <a16:creationId xmlns:a16="http://schemas.microsoft.com/office/drawing/2014/main" id="{6C152A06-C7EB-4E54-898F-0547C05C6CA4}"/>
                </a:ext>
              </a:extLst>
            </p:cNvPr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9" name="Google Shape;487;p27">
              <a:extLst>
                <a:ext uri="{FF2B5EF4-FFF2-40B4-BE49-F238E27FC236}">
                  <a16:creationId xmlns:a16="http://schemas.microsoft.com/office/drawing/2014/main" id="{FD9BEB1F-2E9C-4065-8AE6-D79741A9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02897"/>
              <a:ext cx="1011717" cy="182944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0" name="Google Shape;488;p27">
              <a:extLst>
                <a:ext uri="{FF2B5EF4-FFF2-40B4-BE49-F238E27FC236}">
                  <a16:creationId xmlns:a16="http://schemas.microsoft.com/office/drawing/2014/main" id="{833D703D-A9A5-457A-9575-FA2A689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94314"/>
              <a:ext cx="1011717" cy="91527"/>
            </a:xfrm>
            <a:custGeom>
              <a:avLst/>
              <a:gdLst>
                <a:gd name="T0" fmla="*/ 0 w 18305"/>
                <a:gd name="T1" fmla="*/ 9286508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9286508 h 1656"/>
                <a:gd name="T10" fmla="*/ 0 w 18305"/>
                <a:gd name="T11" fmla="*/ 9286508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1" name="Google Shape;489;p27">
              <a:extLst>
                <a:ext uri="{FF2B5EF4-FFF2-40B4-BE49-F238E27FC236}">
                  <a16:creationId xmlns:a16="http://schemas.microsoft.com/office/drawing/2014/main" id="{E1693E23-5C53-43CE-A5F1-D39C210C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847726"/>
              <a:ext cx="200077" cy="203836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2" name="Google Shape;490;p27">
              <a:extLst>
                <a:ext uri="{FF2B5EF4-FFF2-40B4-BE49-F238E27FC236}">
                  <a16:creationId xmlns:a16="http://schemas.microsoft.com/office/drawing/2014/main" id="{F8203962-2BDE-441B-9B39-6C9AED0B9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302" y="4988168"/>
              <a:ext cx="64445" cy="63395"/>
            </a:xfrm>
            <a:custGeom>
              <a:avLst/>
              <a:gdLst>
                <a:gd name="T0" fmla="*/ 2147483646 w 1166"/>
                <a:gd name="T1" fmla="*/ 0 h 1147"/>
                <a:gd name="T2" fmla="*/ 9286547 w 1166"/>
                <a:gd name="T3" fmla="*/ 821237898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326537033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3" name="Google Shape;491;p27">
              <a:extLst>
                <a:ext uri="{FF2B5EF4-FFF2-40B4-BE49-F238E27FC236}">
                  <a16:creationId xmlns:a16="http://schemas.microsoft.com/office/drawing/2014/main" id="{1203961C-14A0-4898-8A84-FEFDC77D7E72}"/>
                </a:ext>
              </a:extLst>
            </p:cNvPr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4" name="Google Shape;492;p27">
              <a:extLst>
                <a:ext uri="{FF2B5EF4-FFF2-40B4-BE49-F238E27FC236}">
                  <a16:creationId xmlns:a16="http://schemas.microsoft.com/office/drawing/2014/main" id="{AE72C087-2ED3-48A1-8997-A0CF78679364}"/>
                </a:ext>
              </a:extLst>
            </p:cNvPr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5" name="Google Shape;493;p27">
              <a:extLst>
                <a:ext uri="{FF2B5EF4-FFF2-40B4-BE49-F238E27FC236}">
                  <a16:creationId xmlns:a16="http://schemas.microsoft.com/office/drawing/2014/main" id="{7C673410-4F21-4CEC-BA1C-A8D6CA2C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231521"/>
              <a:ext cx="209971" cy="688388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6" name="Google Shape;494;p27">
              <a:extLst>
                <a:ext uri="{FF2B5EF4-FFF2-40B4-BE49-F238E27FC236}">
                  <a16:creationId xmlns:a16="http://schemas.microsoft.com/office/drawing/2014/main" id="{C3C5C3BD-8A79-40B9-954A-93A7F5B4D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032" y="4216156"/>
              <a:ext cx="222462" cy="685459"/>
            </a:xfrm>
            <a:custGeom>
              <a:avLst/>
              <a:gdLst>
                <a:gd name="T0" fmla="*/ 2147483646 w 4025"/>
                <a:gd name="T1" fmla="*/ 0 h 12402"/>
                <a:gd name="T2" fmla="*/ 9286531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7" name="Google Shape;495;p27">
              <a:extLst>
                <a:ext uri="{FF2B5EF4-FFF2-40B4-BE49-F238E27FC236}">
                  <a16:creationId xmlns:a16="http://schemas.microsoft.com/office/drawing/2014/main" id="{567D7D85-EBBC-46E0-B3BD-A9205FA27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200791"/>
              <a:ext cx="225336" cy="673741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8" name="Google Shape;496;p27">
              <a:extLst>
                <a:ext uri="{FF2B5EF4-FFF2-40B4-BE49-F238E27FC236}">
                  <a16:creationId xmlns:a16="http://schemas.microsoft.com/office/drawing/2014/main" id="{645837A5-464A-4E08-9D80-4C64F649E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845" y="4167132"/>
              <a:ext cx="240701" cy="161720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494524837 h 2926"/>
                <a:gd name="T4" fmla="*/ 2147483646 w 4355"/>
                <a:gd name="T5" fmla="*/ 2147483646 h 2926"/>
                <a:gd name="T6" fmla="*/ 494525593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9" name="Google Shape;497;p27">
              <a:extLst>
                <a:ext uri="{FF2B5EF4-FFF2-40B4-BE49-F238E27FC236}">
                  <a16:creationId xmlns:a16="http://schemas.microsoft.com/office/drawing/2014/main" id="{62BEA39E-6456-4EF9-B02C-D49A80BE0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167132"/>
              <a:ext cx="228265" cy="106837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494525812 h 1933"/>
                <a:gd name="T4" fmla="*/ 989217052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0" name="Google Shape;498;p27">
              <a:extLst>
                <a:ext uri="{FF2B5EF4-FFF2-40B4-BE49-F238E27FC236}">
                  <a16:creationId xmlns:a16="http://schemas.microsoft.com/office/drawing/2014/main" id="{42009758-E76E-46B8-AD9A-438F6EE4B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351" y="4160499"/>
              <a:ext cx="243630" cy="80584"/>
            </a:xfrm>
            <a:custGeom>
              <a:avLst/>
              <a:gdLst>
                <a:gd name="T0" fmla="*/ 2147483646 w 4408"/>
                <a:gd name="T1" fmla="*/ 0 h 1458"/>
                <a:gd name="T2" fmla="*/ 494524297 w 4408"/>
                <a:gd name="T3" fmla="*/ 1614442793 h 1458"/>
                <a:gd name="T4" fmla="*/ 1978262225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139967831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1" name="Google Shape;499;p27">
              <a:extLst>
                <a:ext uri="{FF2B5EF4-FFF2-40B4-BE49-F238E27FC236}">
                  <a16:creationId xmlns:a16="http://schemas.microsoft.com/office/drawing/2014/main" id="{5FC5F4C5-23DF-420D-B51B-E0CF9D4F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254476"/>
              <a:ext cx="244349" cy="79865"/>
            </a:xfrm>
            <a:custGeom>
              <a:avLst/>
              <a:gdLst>
                <a:gd name="T0" fmla="*/ 2147483646 w 4421"/>
                <a:gd name="T1" fmla="*/ 9286448 h 1445"/>
                <a:gd name="T2" fmla="*/ 615920261 w 4421"/>
                <a:gd name="T3" fmla="*/ 2108933982 h 1445"/>
                <a:gd name="T4" fmla="*/ 2099670231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9286448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2" name="Google Shape;500;p27">
              <a:extLst>
                <a:ext uri="{FF2B5EF4-FFF2-40B4-BE49-F238E27FC236}">
                  <a16:creationId xmlns:a16="http://schemas.microsoft.com/office/drawing/2014/main" id="{3098B02A-8974-4890-A17F-43F550E4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144" y="3457797"/>
              <a:ext cx="158072" cy="233903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951909877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1940962854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501;p27">
              <a:extLst>
                <a:ext uri="{FF2B5EF4-FFF2-40B4-BE49-F238E27FC236}">
                  <a16:creationId xmlns:a16="http://schemas.microsoft.com/office/drawing/2014/main" id="{70EAAAE0-57BA-45A9-9FE7-A78A2947D0A1}"/>
                </a:ext>
              </a:extLst>
            </p:cNvPr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4" name="Google Shape;502;p27">
              <a:extLst>
                <a:ext uri="{FF2B5EF4-FFF2-40B4-BE49-F238E27FC236}">
                  <a16:creationId xmlns:a16="http://schemas.microsoft.com/office/drawing/2014/main" id="{6B2453AE-F05A-4F8B-B0B7-F664ABC493BF}"/>
                </a:ext>
              </a:extLst>
            </p:cNvPr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5" name="Google Shape;503;p27">
              <a:extLst>
                <a:ext uri="{FF2B5EF4-FFF2-40B4-BE49-F238E27FC236}">
                  <a16:creationId xmlns:a16="http://schemas.microsoft.com/office/drawing/2014/main" id="{3A4EFC2C-56AB-4EF5-B26B-1977CBC35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08" y="3719445"/>
              <a:ext cx="518709" cy="417731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9286522 w 9385"/>
                <a:gd name="T9" fmla="*/ 2147483646 h 7558"/>
                <a:gd name="T10" fmla="*/ 9286522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7CDD359-94D2-419D-BDB4-EF13C7644D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7" name="Google Shape;505;p27">
              <a:extLst>
                <a:ext uri="{FF2B5EF4-FFF2-40B4-BE49-F238E27FC236}">
                  <a16:creationId xmlns:a16="http://schemas.microsoft.com/office/drawing/2014/main" id="{18E09F97-31D5-4819-B579-3A8A6D694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3" name="Google Shape;506;p27">
                <a:extLst>
                  <a:ext uri="{FF2B5EF4-FFF2-40B4-BE49-F238E27FC236}">
                    <a16:creationId xmlns:a16="http://schemas.microsoft.com/office/drawing/2014/main" id="{94817151-3D4D-41B5-9A97-5E17B6B17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476" y="3795496"/>
                <a:ext cx="868347" cy="1256066"/>
              </a:xfrm>
              <a:custGeom>
                <a:avLst/>
                <a:gdLst>
                  <a:gd name="T0" fmla="*/ 2147483646 w 15711"/>
                  <a:gd name="T1" fmla="*/ 9286521 h 22726"/>
                  <a:gd name="T2" fmla="*/ 9286521 w 15711"/>
                  <a:gd name="T3" fmla="*/ 2147483646 h 22726"/>
                  <a:gd name="T4" fmla="*/ 9286521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9286521 h 22726"/>
                  <a:gd name="T16" fmla="*/ 2147483646 w 15711"/>
                  <a:gd name="T17" fmla="*/ 9286521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grpSp>
            <p:nvGrpSpPr>
              <p:cNvPr id="204" name="Google Shape;507;p27">
                <a:extLst>
                  <a:ext uri="{FF2B5EF4-FFF2-40B4-BE49-F238E27FC236}">
                    <a16:creationId xmlns:a16="http://schemas.microsoft.com/office/drawing/2014/main" id="{C3793146-B646-4453-AE27-6C5A41ABE0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5" name="Google Shape;508;p27">
                  <a:extLst>
                    <a:ext uri="{FF2B5EF4-FFF2-40B4-BE49-F238E27FC236}">
                      <a16:creationId xmlns:a16="http://schemas.microsoft.com/office/drawing/2014/main" id="{1D42B517-A4A1-4ECC-9DCB-B7104B592184}"/>
                    </a:ext>
                  </a:extLst>
                </p:cNvPr>
                <p:cNvSpPr/>
                <p:nvPr/>
              </p:nvSpPr>
              <p:spPr>
                <a:xfrm>
                  <a:off x="3235834" y="3793899"/>
                  <a:ext cx="865464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6" name="Google Shape;509;p27">
                  <a:extLst>
                    <a:ext uri="{FF2B5EF4-FFF2-40B4-BE49-F238E27FC236}">
                      <a16:creationId xmlns:a16="http://schemas.microsoft.com/office/drawing/2014/main" id="{8285A9D5-EC54-4CCD-890F-7385D5F9D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725" y="3905262"/>
                  <a:ext cx="719118" cy="182888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07" name="Google Shape;510;p27">
                  <a:extLst>
                    <a:ext uri="{FF2B5EF4-FFF2-40B4-BE49-F238E27FC236}">
                      <a16:creationId xmlns:a16="http://schemas.microsoft.com/office/drawing/2014/main" id="{54770A23-01C1-4FCA-AD18-E28569C1F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261478"/>
                  <a:ext cx="146355" cy="143426"/>
                </a:xfrm>
                <a:custGeom>
                  <a:avLst/>
                  <a:gdLst>
                    <a:gd name="T0" fmla="*/ 2147483646 w 2648"/>
                    <a:gd name="T1" fmla="*/ 9286543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9286543 h 2595"/>
                    <a:gd name="T16" fmla="*/ 2147483646 w 2648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08" name="Google Shape;511;p27">
                  <a:extLst>
                    <a:ext uri="{FF2B5EF4-FFF2-40B4-BE49-F238E27FC236}">
                      <a16:creationId xmlns:a16="http://schemas.microsoft.com/office/drawing/2014/main" id="{BAA97CCE-3A7B-4F59-B21A-3E2D27957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09" name="Google Shape;512;p27">
                  <a:extLst>
                    <a:ext uri="{FF2B5EF4-FFF2-40B4-BE49-F238E27FC236}">
                      <a16:creationId xmlns:a16="http://schemas.microsoft.com/office/drawing/2014/main" id="{0F380901-7D85-4245-B70D-87FCF9E09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0" name="Google Shape;513;p27">
                  <a:extLst>
                    <a:ext uri="{FF2B5EF4-FFF2-40B4-BE49-F238E27FC236}">
                      <a16:creationId xmlns:a16="http://schemas.microsoft.com/office/drawing/2014/main" id="{821EDEFB-61E3-46CC-BFEB-6AE8259F0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453872"/>
                  <a:ext cx="146355" cy="143426"/>
                </a:xfrm>
                <a:custGeom>
                  <a:avLst/>
                  <a:gdLst>
                    <a:gd name="T0" fmla="*/ 2147483646 w 2648"/>
                    <a:gd name="T1" fmla="*/ 9286543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9286543 h 2595"/>
                    <a:gd name="T16" fmla="*/ 2147483646 w 2648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1" name="Google Shape;514;p27">
                  <a:extLst>
                    <a:ext uri="{FF2B5EF4-FFF2-40B4-BE49-F238E27FC236}">
                      <a16:creationId xmlns:a16="http://schemas.microsoft.com/office/drawing/2014/main" id="{76A5D0EB-762F-43BA-A05E-341B31BF2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2" name="Google Shape;515;p27">
                  <a:extLst>
                    <a:ext uri="{FF2B5EF4-FFF2-40B4-BE49-F238E27FC236}">
                      <a16:creationId xmlns:a16="http://schemas.microsoft.com/office/drawing/2014/main" id="{7A4683D5-F6A2-4561-AE41-BBD9CD6B6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3" name="Google Shape;516;p27">
                  <a:extLst>
                    <a:ext uri="{FF2B5EF4-FFF2-40B4-BE49-F238E27FC236}">
                      <a16:creationId xmlns:a16="http://schemas.microsoft.com/office/drawing/2014/main" id="{52B52DF5-5508-4A4E-ABC0-193A7450E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645549"/>
                  <a:ext cx="146355" cy="146355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4" name="Google Shape;517;p27">
                  <a:extLst>
                    <a:ext uri="{FF2B5EF4-FFF2-40B4-BE49-F238E27FC236}">
                      <a16:creationId xmlns:a16="http://schemas.microsoft.com/office/drawing/2014/main" id="{90DAC2AF-5089-4F98-A6E0-85B3CCBF1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9286543 w 2595"/>
                    <a:gd name="T3" fmla="*/ 2147483646 h 2648"/>
                    <a:gd name="T4" fmla="*/ 9286543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5" name="Google Shape;518;p27">
                  <a:extLst>
                    <a:ext uri="{FF2B5EF4-FFF2-40B4-BE49-F238E27FC236}">
                      <a16:creationId xmlns:a16="http://schemas.microsoft.com/office/drawing/2014/main" id="{42356CAF-9EB2-48F2-8A6C-5B49D2D4C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9286543 w 2595"/>
                    <a:gd name="T3" fmla="*/ 2147483646 h 2648"/>
                    <a:gd name="T4" fmla="*/ 9286543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6" name="Google Shape;519;p27">
                  <a:extLst>
                    <a:ext uri="{FF2B5EF4-FFF2-40B4-BE49-F238E27FC236}">
                      <a16:creationId xmlns:a16="http://schemas.microsoft.com/office/drawing/2014/main" id="{183B6338-68B9-44EC-A922-0474E95F2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840873"/>
                  <a:ext cx="146355" cy="143426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7" name="Google Shape;520;p27">
                  <a:extLst>
                    <a:ext uri="{FF2B5EF4-FFF2-40B4-BE49-F238E27FC236}">
                      <a16:creationId xmlns:a16="http://schemas.microsoft.com/office/drawing/2014/main" id="{E2D10DFE-EEB7-48CF-8711-784B5898D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8" name="Google Shape;521;p27">
                  <a:extLst>
                    <a:ext uri="{FF2B5EF4-FFF2-40B4-BE49-F238E27FC236}">
                      <a16:creationId xmlns:a16="http://schemas.microsoft.com/office/drawing/2014/main" id="{2B9A1DC3-CF14-435B-92B5-42E3604C8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9" name="Google Shape;522;p27">
                  <a:extLst>
                    <a:ext uri="{FF2B5EF4-FFF2-40B4-BE49-F238E27FC236}">
                      <a16:creationId xmlns:a16="http://schemas.microsoft.com/office/drawing/2014/main" id="{3B9EE013-3477-42C2-9C54-B8E33C75E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4185426"/>
                  <a:ext cx="243685" cy="866136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9286504 w 4409"/>
                    <a:gd name="T55" fmla="*/ 0 h 15671"/>
                    <a:gd name="T56" fmla="*/ 9286504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9286504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0" name="Google Shape;523;p27">
                  <a:extLst>
                    <a:ext uri="{FF2B5EF4-FFF2-40B4-BE49-F238E27FC236}">
                      <a16:creationId xmlns:a16="http://schemas.microsoft.com/office/drawing/2014/main" id="{F7145E69-F0F0-4C28-9F5C-E789F1C846A4}"/>
                    </a:ext>
                  </a:extLst>
                </p:cNvPr>
                <p:cNvSpPr/>
                <p:nvPr/>
              </p:nvSpPr>
              <p:spPr>
                <a:xfrm>
                  <a:off x="3855157" y="3793899"/>
                  <a:ext cx="244553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1" name="Google Shape;524;p27">
                  <a:extLst>
                    <a:ext uri="{FF2B5EF4-FFF2-40B4-BE49-F238E27FC236}">
                      <a16:creationId xmlns:a16="http://schemas.microsoft.com/office/drawing/2014/main" id="{5BC1E001-D39A-4111-8279-BACFBEA58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3905262"/>
                  <a:ext cx="170508" cy="182888"/>
                </a:xfrm>
                <a:custGeom>
                  <a:avLst/>
                  <a:gdLst>
                    <a:gd name="T0" fmla="*/ 9286523 w 3085"/>
                    <a:gd name="T1" fmla="*/ 0 h 3309"/>
                    <a:gd name="T2" fmla="*/ 9286523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9286523 w 3085"/>
                    <a:gd name="T9" fmla="*/ 2147483646 h 3309"/>
                    <a:gd name="T10" fmla="*/ 9286523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9286523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2" name="Google Shape;525;p27">
                  <a:extLst>
                    <a:ext uri="{FF2B5EF4-FFF2-40B4-BE49-F238E27FC236}">
                      <a16:creationId xmlns:a16="http://schemas.microsoft.com/office/drawing/2014/main" id="{B293D027-21E6-4ACD-8AA1-20C0E39B5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681" y="3945499"/>
                  <a:ext cx="35870" cy="100260"/>
                </a:xfrm>
                <a:custGeom>
                  <a:avLst/>
                  <a:gdLst>
                    <a:gd name="T0" fmla="*/ 746583036 w 649"/>
                    <a:gd name="T1" fmla="*/ 0 h 1814"/>
                    <a:gd name="T2" fmla="*/ 251899479 w 649"/>
                    <a:gd name="T3" fmla="*/ 121394134 h 1814"/>
                    <a:gd name="T4" fmla="*/ 0 w 649"/>
                    <a:gd name="T5" fmla="*/ 615921278 h 1814"/>
                    <a:gd name="T6" fmla="*/ 251899479 w 649"/>
                    <a:gd name="T7" fmla="*/ 989225349 h 1814"/>
                    <a:gd name="T8" fmla="*/ 746583036 w 649"/>
                    <a:gd name="T9" fmla="*/ 1110451462 h 1814"/>
                    <a:gd name="T10" fmla="*/ 2147483646 w 649"/>
                    <a:gd name="T11" fmla="*/ 1110451462 h 1814"/>
                    <a:gd name="T12" fmla="*/ 2147483646 w 649"/>
                    <a:gd name="T13" fmla="*/ 1362358304 h 1814"/>
                    <a:gd name="T14" fmla="*/ 2147483646 w 649"/>
                    <a:gd name="T15" fmla="*/ 1604978606 h 1814"/>
                    <a:gd name="T16" fmla="*/ 2147483646 w 649"/>
                    <a:gd name="T17" fmla="*/ 1726372795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1735614166 w 649"/>
                    <a:gd name="T37" fmla="*/ 2147483646 h 1814"/>
                    <a:gd name="T38" fmla="*/ 1241098629 w 649"/>
                    <a:gd name="T39" fmla="*/ 2147483646 h 1814"/>
                    <a:gd name="T40" fmla="*/ 746583036 w 649"/>
                    <a:gd name="T41" fmla="*/ 2147483646 h 1814"/>
                    <a:gd name="T42" fmla="*/ 251899479 w 649"/>
                    <a:gd name="T43" fmla="*/ 2147483646 h 1814"/>
                    <a:gd name="T44" fmla="*/ 0 w 649"/>
                    <a:gd name="T45" fmla="*/ 2147483646 h 1814"/>
                    <a:gd name="T46" fmla="*/ 251899479 w 649"/>
                    <a:gd name="T47" fmla="*/ 2147483646 h 1814"/>
                    <a:gd name="T48" fmla="*/ 989199149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615921278 h 1814"/>
                    <a:gd name="T64" fmla="*/ 2147483646 w 649"/>
                    <a:gd name="T65" fmla="*/ 121394134 h 1814"/>
                    <a:gd name="T66" fmla="*/ 2147483646 w 649"/>
                    <a:gd name="T67" fmla="*/ 0 h 1814"/>
                    <a:gd name="T68" fmla="*/ 74658303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3" name="Google Shape;526;p27">
                  <a:extLst>
                    <a:ext uri="{FF2B5EF4-FFF2-40B4-BE49-F238E27FC236}">
                      <a16:creationId xmlns:a16="http://schemas.microsoft.com/office/drawing/2014/main" id="{9868F488-62BF-4006-8BA8-4CC6660F8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636" y="3944007"/>
                  <a:ext cx="63671" cy="102471"/>
                </a:xfrm>
                <a:custGeom>
                  <a:avLst/>
                  <a:gdLst>
                    <a:gd name="T0" fmla="*/ 2147483646 w 1152"/>
                    <a:gd name="T1" fmla="*/ 9286559 h 1854"/>
                    <a:gd name="T2" fmla="*/ 2147483646 w 1152"/>
                    <a:gd name="T3" fmla="*/ 503986701 h 1854"/>
                    <a:gd name="T4" fmla="*/ 1735643438 w 1152"/>
                    <a:gd name="T5" fmla="*/ 1735668997 h 1854"/>
                    <a:gd name="T6" fmla="*/ 746597800 w 1152"/>
                    <a:gd name="T7" fmla="*/ 2147483646 h 1854"/>
                    <a:gd name="T8" fmla="*/ 373298872 w 1152"/>
                    <a:gd name="T9" fmla="*/ 2147483646 h 1854"/>
                    <a:gd name="T10" fmla="*/ 373298872 w 1152"/>
                    <a:gd name="T11" fmla="*/ 2147483646 h 1854"/>
                    <a:gd name="T12" fmla="*/ 494524367 w 1152"/>
                    <a:gd name="T13" fmla="*/ 2147483646 h 1854"/>
                    <a:gd name="T14" fmla="*/ 746597800 w 1152"/>
                    <a:gd name="T15" fmla="*/ 2147483646 h 1854"/>
                    <a:gd name="T16" fmla="*/ 1362344510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08942311 w 1152"/>
                    <a:gd name="T27" fmla="*/ 2147483646 h 1854"/>
                    <a:gd name="T28" fmla="*/ 197826233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1614442378 h 1854"/>
                    <a:gd name="T36" fmla="*/ 2147483646 w 1152"/>
                    <a:gd name="T37" fmla="*/ 1241136932 h 1854"/>
                    <a:gd name="T38" fmla="*/ 2147483646 w 1152"/>
                    <a:gd name="T39" fmla="*/ 1614442378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1978262336 w 1152"/>
                    <a:gd name="T55" fmla="*/ 2147483646 h 1854"/>
                    <a:gd name="T56" fmla="*/ 494524367 w 1152"/>
                    <a:gd name="T57" fmla="*/ 2147483646 h 1854"/>
                    <a:gd name="T58" fmla="*/ 130679974 w 1152"/>
                    <a:gd name="T59" fmla="*/ 2147483646 h 1854"/>
                    <a:gd name="T60" fmla="*/ 9286515 w 1152"/>
                    <a:gd name="T61" fmla="*/ 2147483646 h 1854"/>
                    <a:gd name="T62" fmla="*/ 130679974 w 1152"/>
                    <a:gd name="T63" fmla="*/ 2147483646 h 1854"/>
                    <a:gd name="T64" fmla="*/ 625204286 w 1152"/>
                    <a:gd name="T65" fmla="*/ 2147483646 h 1854"/>
                    <a:gd name="T66" fmla="*/ 1119725612 w 1152"/>
                    <a:gd name="T67" fmla="*/ 2147483646 h 1854"/>
                    <a:gd name="T68" fmla="*/ 1483737970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1241136932 h 1854"/>
                    <a:gd name="T118" fmla="*/ 2147483646 w 1152"/>
                    <a:gd name="T119" fmla="*/ 373302406 h 1854"/>
                    <a:gd name="T120" fmla="*/ 2147483646 w 1152"/>
                    <a:gd name="T121" fmla="*/ 9286559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4" name="Google Shape;527;p27">
                  <a:extLst>
                    <a:ext uri="{FF2B5EF4-FFF2-40B4-BE49-F238E27FC236}">
                      <a16:creationId xmlns:a16="http://schemas.microsoft.com/office/drawing/2014/main" id="{ED515B35-9391-4BDE-95A9-CA6D5B81B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745" y="3991539"/>
                  <a:ext cx="65882" cy="57149"/>
                </a:xfrm>
                <a:custGeom>
                  <a:avLst/>
                  <a:gdLst>
                    <a:gd name="T0" fmla="*/ 251906957 w 1192"/>
                    <a:gd name="T1" fmla="*/ 130679313 h 1034"/>
                    <a:gd name="T2" fmla="*/ 251906957 w 1192"/>
                    <a:gd name="T3" fmla="*/ 998495113 h 1034"/>
                    <a:gd name="T4" fmla="*/ 1857054347 w 1192"/>
                    <a:gd name="T5" fmla="*/ 1371789065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1735660129 w 1192"/>
                    <a:gd name="T13" fmla="*/ 2147483646 h 1034"/>
                    <a:gd name="T14" fmla="*/ 494527370 w 1192"/>
                    <a:gd name="T15" fmla="*/ 2147483646 h 1034"/>
                    <a:gd name="T16" fmla="*/ 746605388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1857024477 h 1034"/>
                    <a:gd name="T56" fmla="*/ 2147483646 w 1192"/>
                    <a:gd name="T57" fmla="*/ 1735631600 h 1034"/>
                    <a:gd name="T58" fmla="*/ 2147483646 w 1192"/>
                    <a:gd name="T59" fmla="*/ 746590943 h 1034"/>
                    <a:gd name="T60" fmla="*/ 2147483646 w 1192"/>
                    <a:gd name="T61" fmla="*/ 877102236 h 1034"/>
                    <a:gd name="T62" fmla="*/ 2147483646 w 1192"/>
                    <a:gd name="T63" fmla="*/ 1735631600 h 1034"/>
                    <a:gd name="T64" fmla="*/ 2147483646 w 1192"/>
                    <a:gd name="T65" fmla="*/ 1987532675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1614406744 h 1034"/>
                    <a:gd name="T72" fmla="*/ 2147483646 w 1192"/>
                    <a:gd name="T73" fmla="*/ 1241109752 h 1034"/>
                    <a:gd name="T74" fmla="*/ 2147483646 w 1192"/>
                    <a:gd name="T75" fmla="*/ 998495113 h 1034"/>
                    <a:gd name="T76" fmla="*/ 2147483646 w 1192"/>
                    <a:gd name="T77" fmla="*/ 382580388 h 1034"/>
                    <a:gd name="T78" fmla="*/ 2147483646 w 1192"/>
                    <a:gd name="T79" fmla="*/ 928643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5" name="Google Shape;528;p27">
                  <a:extLst>
                    <a:ext uri="{FF2B5EF4-FFF2-40B4-BE49-F238E27FC236}">
                      <a16:creationId xmlns:a16="http://schemas.microsoft.com/office/drawing/2014/main" id="{167A920F-5204-42E4-938A-DBF152E92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430" y="3946218"/>
                  <a:ext cx="60023" cy="100260"/>
                </a:xfrm>
                <a:custGeom>
                  <a:avLst/>
                  <a:gdLst>
                    <a:gd name="T0" fmla="*/ 2147483646 w 1086"/>
                    <a:gd name="T1" fmla="*/ 130680730 h 1814"/>
                    <a:gd name="T2" fmla="*/ 2147483646 w 1086"/>
                    <a:gd name="T3" fmla="*/ 251906843 h 1814"/>
                    <a:gd name="T4" fmla="*/ 1241108449 w 1086"/>
                    <a:gd name="T5" fmla="*/ 867828120 h 1814"/>
                    <a:gd name="T6" fmla="*/ 989207614 w 1086"/>
                    <a:gd name="T7" fmla="*/ 2147483646 h 1814"/>
                    <a:gd name="T8" fmla="*/ 625197468 w 1086"/>
                    <a:gd name="T9" fmla="*/ 2147483646 h 1814"/>
                    <a:gd name="T10" fmla="*/ 625197468 w 1086"/>
                    <a:gd name="T11" fmla="*/ 2147483646 h 1814"/>
                    <a:gd name="T12" fmla="*/ 1362333188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1978244224 w 1086"/>
                    <a:gd name="T27" fmla="*/ 2147483646 h 1814"/>
                    <a:gd name="T28" fmla="*/ 1362333188 w 1086"/>
                    <a:gd name="T29" fmla="*/ 2147483646 h 1814"/>
                    <a:gd name="T30" fmla="*/ 1978244224 w 1086"/>
                    <a:gd name="T31" fmla="*/ 2147483646 h 1814"/>
                    <a:gd name="T32" fmla="*/ 2147483646 w 1086"/>
                    <a:gd name="T33" fmla="*/ 2147483646 h 1814"/>
                    <a:gd name="T34" fmla="*/ 1614405082 w 1086"/>
                    <a:gd name="T35" fmla="*/ 2147483646 h 1814"/>
                    <a:gd name="T36" fmla="*/ 494518277 w 1086"/>
                    <a:gd name="T37" fmla="*/ 2147483646 h 1814"/>
                    <a:gd name="T38" fmla="*/ 9286431 w 1086"/>
                    <a:gd name="T39" fmla="*/ 2147483646 h 1814"/>
                    <a:gd name="T40" fmla="*/ 1483725947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1978244224 w 1086"/>
                    <a:gd name="T55" fmla="*/ 2147483646 h 1814"/>
                    <a:gd name="T56" fmla="*/ 2147483646 w 1086"/>
                    <a:gd name="T57" fmla="*/ 1604978606 h 1814"/>
                    <a:gd name="T58" fmla="*/ 2147483646 w 1086"/>
                    <a:gd name="T59" fmla="*/ 1483752493 h 1814"/>
                    <a:gd name="T60" fmla="*/ 2147483646 w 1086"/>
                    <a:gd name="T61" fmla="*/ 746602008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6" name="Google Shape;529;p27">
                  <a:extLst>
                    <a:ext uri="{FF2B5EF4-FFF2-40B4-BE49-F238E27FC236}">
                      <a16:creationId xmlns:a16="http://schemas.microsoft.com/office/drawing/2014/main" id="{4BC292A7-3073-44DC-8D5B-0B8465DC3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7" name="Google Shape;530;p27">
                  <a:extLst>
                    <a:ext uri="{FF2B5EF4-FFF2-40B4-BE49-F238E27FC236}">
                      <a16:creationId xmlns:a16="http://schemas.microsoft.com/office/drawing/2014/main" id="{091241F1-B3D4-4341-9D26-9A11A4342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8" name="Google Shape;531;p27">
                  <a:extLst>
                    <a:ext uri="{FF2B5EF4-FFF2-40B4-BE49-F238E27FC236}">
                      <a16:creationId xmlns:a16="http://schemas.microsoft.com/office/drawing/2014/main" id="{2B64DD46-E592-4C7B-B0BD-26F9B27A9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645549"/>
                  <a:ext cx="143426" cy="338750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58" name="Google Shape;532;p27">
              <a:extLst>
                <a:ext uri="{FF2B5EF4-FFF2-40B4-BE49-F238E27FC236}">
                  <a16:creationId xmlns:a16="http://schemas.microsoft.com/office/drawing/2014/main" id="{95C74C1A-99CA-46BC-8515-EA4C3FE24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510" y="3608289"/>
              <a:ext cx="278008" cy="1899077"/>
            </a:xfrm>
            <a:custGeom>
              <a:avLst/>
              <a:gdLst>
                <a:gd name="T0" fmla="*/ 9286517 w 5030"/>
                <a:gd name="T1" fmla="*/ 9286520 h 34360"/>
                <a:gd name="T2" fmla="*/ 9286517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9286520 h 34360"/>
                <a:gd name="T8" fmla="*/ 9286517 w 5030"/>
                <a:gd name="T9" fmla="*/ 9286520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9" name="Google Shape;533;p27">
              <a:extLst>
                <a:ext uri="{FF2B5EF4-FFF2-40B4-BE49-F238E27FC236}">
                  <a16:creationId xmlns:a16="http://schemas.microsoft.com/office/drawing/2014/main" id="{0733319F-9CDD-4AE9-8FEC-1253DFCA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282" y="3608289"/>
              <a:ext cx="40237" cy="1899077"/>
            </a:xfrm>
            <a:custGeom>
              <a:avLst/>
              <a:gdLst>
                <a:gd name="T0" fmla="*/ 0 w 728"/>
                <a:gd name="T1" fmla="*/ 9286520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9286520 h 34360"/>
                <a:gd name="T8" fmla="*/ 0 w 728"/>
                <a:gd name="T9" fmla="*/ 9286520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0" name="Google Shape;534;p27">
              <a:extLst>
                <a:ext uri="{FF2B5EF4-FFF2-40B4-BE49-F238E27FC236}">
                  <a16:creationId xmlns:a16="http://schemas.microsoft.com/office/drawing/2014/main" id="{BE90C9F3-16B1-4874-9B5A-1E7048A3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3669749"/>
              <a:ext cx="182888" cy="8843"/>
            </a:xfrm>
            <a:custGeom>
              <a:avLst/>
              <a:gdLst>
                <a:gd name="T0" fmla="*/ 0 w 3309"/>
                <a:gd name="T1" fmla="*/ 9286090 h 160"/>
                <a:gd name="T2" fmla="*/ 0 w 3309"/>
                <a:gd name="T3" fmla="*/ 1483642173 h 160"/>
                <a:gd name="T4" fmla="*/ 2147483646 w 3309"/>
                <a:gd name="T5" fmla="*/ 1483642173 h 160"/>
                <a:gd name="T6" fmla="*/ 2147483646 w 3309"/>
                <a:gd name="T7" fmla="*/ 9286090 h 160"/>
                <a:gd name="T8" fmla="*/ 0 w 3309"/>
                <a:gd name="T9" fmla="*/ 928609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1" name="Google Shape;535;p27">
              <a:extLst>
                <a:ext uri="{FF2B5EF4-FFF2-40B4-BE49-F238E27FC236}">
                  <a16:creationId xmlns:a16="http://schemas.microsoft.com/office/drawing/2014/main" id="{0CB641EF-F0A7-4802-99E6-B094FD06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745856"/>
              <a:ext cx="122202" cy="8788"/>
            </a:xfrm>
            <a:custGeom>
              <a:avLst/>
              <a:gdLst>
                <a:gd name="T0" fmla="*/ 9286523 w 2211"/>
                <a:gd name="T1" fmla="*/ 0 h 159"/>
                <a:gd name="T2" fmla="*/ 9286523 w 2211"/>
                <a:gd name="T3" fmla="*/ 1483778743 h 159"/>
                <a:gd name="T4" fmla="*/ 2147483646 w 2211"/>
                <a:gd name="T5" fmla="*/ 1483778743 h 159"/>
                <a:gd name="T6" fmla="*/ 2147483646 w 2211"/>
                <a:gd name="T7" fmla="*/ 0 h 159"/>
                <a:gd name="T8" fmla="*/ 9286523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2" name="Google Shape;536;p27">
              <a:extLst>
                <a:ext uri="{FF2B5EF4-FFF2-40B4-BE49-F238E27FC236}">
                  <a16:creationId xmlns:a16="http://schemas.microsoft.com/office/drawing/2014/main" id="{FD20D871-B173-436C-BB6F-288FD0EB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848990"/>
              <a:ext cx="122202" cy="12491"/>
            </a:xfrm>
            <a:custGeom>
              <a:avLst/>
              <a:gdLst>
                <a:gd name="T0" fmla="*/ 9286523 w 2211"/>
                <a:gd name="T1" fmla="*/ 0 h 226"/>
                <a:gd name="T2" fmla="*/ 9286523 w 2211"/>
                <a:gd name="T3" fmla="*/ 2099651708 h 226"/>
                <a:gd name="T4" fmla="*/ 2147483646 w 2211"/>
                <a:gd name="T5" fmla="*/ 2099651708 h 226"/>
                <a:gd name="T6" fmla="*/ 2147483646 w 2211"/>
                <a:gd name="T7" fmla="*/ 0 h 226"/>
                <a:gd name="T8" fmla="*/ 9286523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3" name="Google Shape;537;p27">
              <a:extLst>
                <a:ext uri="{FF2B5EF4-FFF2-40B4-BE49-F238E27FC236}">
                  <a16:creationId xmlns:a16="http://schemas.microsoft.com/office/drawing/2014/main" id="{BD498E50-B35D-4342-BCE2-82196774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955771"/>
              <a:ext cx="122202" cy="9562"/>
            </a:xfrm>
            <a:custGeom>
              <a:avLst/>
              <a:gdLst>
                <a:gd name="T0" fmla="*/ 9286523 w 2211"/>
                <a:gd name="T1" fmla="*/ 9287079 h 173"/>
                <a:gd name="T2" fmla="*/ 9286523 w 2211"/>
                <a:gd name="T3" fmla="*/ 1614569844 h 173"/>
                <a:gd name="T4" fmla="*/ 2147483646 w 2211"/>
                <a:gd name="T5" fmla="*/ 1614569844 h 173"/>
                <a:gd name="T6" fmla="*/ 2147483646 w 2211"/>
                <a:gd name="T7" fmla="*/ 9287079 h 173"/>
                <a:gd name="T8" fmla="*/ 9286523 w 2211"/>
                <a:gd name="T9" fmla="*/ 928707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4" name="Google Shape;538;p27">
              <a:extLst>
                <a:ext uri="{FF2B5EF4-FFF2-40B4-BE49-F238E27FC236}">
                  <a16:creationId xmlns:a16="http://schemas.microsoft.com/office/drawing/2014/main" id="{DB7528E2-D293-428E-974A-2F67EF0FE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120365"/>
              <a:ext cx="122202" cy="9562"/>
            </a:xfrm>
            <a:custGeom>
              <a:avLst/>
              <a:gdLst>
                <a:gd name="T0" fmla="*/ 9286523 w 2211"/>
                <a:gd name="T1" fmla="*/ 0 h 173"/>
                <a:gd name="T2" fmla="*/ 9286523 w 2211"/>
                <a:gd name="T3" fmla="*/ 1614569844 h 173"/>
                <a:gd name="T4" fmla="*/ 2147483646 w 2211"/>
                <a:gd name="T5" fmla="*/ 1614569844 h 173"/>
                <a:gd name="T6" fmla="*/ 2147483646 w 2211"/>
                <a:gd name="T7" fmla="*/ 0 h 173"/>
                <a:gd name="T8" fmla="*/ 9286523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5" name="Google Shape;539;p27">
              <a:extLst>
                <a:ext uri="{FF2B5EF4-FFF2-40B4-BE49-F238E27FC236}">
                  <a16:creationId xmlns:a16="http://schemas.microsoft.com/office/drawing/2014/main" id="{7671E3C1-6163-41FE-90D7-101562F7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227147"/>
              <a:ext cx="122202" cy="9562"/>
            </a:xfrm>
            <a:custGeom>
              <a:avLst/>
              <a:gdLst>
                <a:gd name="T0" fmla="*/ 9286523 w 2211"/>
                <a:gd name="T1" fmla="*/ 9287079 h 173"/>
                <a:gd name="T2" fmla="*/ 9286523 w 2211"/>
                <a:gd name="T3" fmla="*/ 1614569844 h 173"/>
                <a:gd name="T4" fmla="*/ 2147483646 w 2211"/>
                <a:gd name="T5" fmla="*/ 1614569844 h 173"/>
                <a:gd name="T6" fmla="*/ 2147483646 w 2211"/>
                <a:gd name="T7" fmla="*/ 9287079 h 173"/>
                <a:gd name="T8" fmla="*/ 9286523 w 2211"/>
                <a:gd name="T9" fmla="*/ 928707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6" name="Google Shape;540;p27">
              <a:extLst>
                <a:ext uri="{FF2B5EF4-FFF2-40B4-BE49-F238E27FC236}">
                  <a16:creationId xmlns:a16="http://schemas.microsoft.com/office/drawing/2014/main" id="{D59F6E43-7698-470F-AA17-21452D708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333984"/>
              <a:ext cx="122202" cy="8788"/>
            </a:xfrm>
            <a:custGeom>
              <a:avLst/>
              <a:gdLst>
                <a:gd name="T0" fmla="*/ 9286523 w 2211"/>
                <a:gd name="T1" fmla="*/ 0 h 159"/>
                <a:gd name="T2" fmla="*/ 9286523 w 2211"/>
                <a:gd name="T3" fmla="*/ 1483778743 h 159"/>
                <a:gd name="T4" fmla="*/ 2147483646 w 2211"/>
                <a:gd name="T5" fmla="*/ 1483778743 h 159"/>
                <a:gd name="T6" fmla="*/ 2147483646 w 2211"/>
                <a:gd name="T7" fmla="*/ 0 h 159"/>
                <a:gd name="T8" fmla="*/ 9286523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7" name="Google Shape;541;p27">
              <a:extLst>
                <a:ext uri="{FF2B5EF4-FFF2-40B4-BE49-F238E27FC236}">
                  <a16:creationId xmlns:a16="http://schemas.microsoft.com/office/drawing/2014/main" id="{B95869F7-6E4E-4A23-9CDD-F207BE1A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495649"/>
              <a:ext cx="122202" cy="8788"/>
            </a:xfrm>
            <a:custGeom>
              <a:avLst/>
              <a:gdLst>
                <a:gd name="T0" fmla="*/ 9286523 w 2211"/>
                <a:gd name="T1" fmla="*/ 0 h 159"/>
                <a:gd name="T2" fmla="*/ 9286523 w 2211"/>
                <a:gd name="T3" fmla="*/ 1483778743 h 159"/>
                <a:gd name="T4" fmla="*/ 2147483646 w 2211"/>
                <a:gd name="T5" fmla="*/ 1483778743 h 159"/>
                <a:gd name="T6" fmla="*/ 2147483646 w 2211"/>
                <a:gd name="T7" fmla="*/ 0 h 159"/>
                <a:gd name="T8" fmla="*/ 9286523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8" name="Google Shape;542;p27">
              <a:extLst>
                <a:ext uri="{FF2B5EF4-FFF2-40B4-BE49-F238E27FC236}">
                  <a16:creationId xmlns:a16="http://schemas.microsoft.com/office/drawing/2014/main" id="{D27FC086-1E19-4CE7-825A-F678F521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598782"/>
              <a:ext cx="122202" cy="12491"/>
            </a:xfrm>
            <a:custGeom>
              <a:avLst/>
              <a:gdLst>
                <a:gd name="T0" fmla="*/ 9286523 w 2211"/>
                <a:gd name="T1" fmla="*/ 0 h 226"/>
                <a:gd name="T2" fmla="*/ 9286523 w 2211"/>
                <a:gd name="T3" fmla="*/ 2099651708 h 226"/>
                <a:gd name="T4" fmla="*/ 2147483646 w 2211"/>
                <a:gd name="T5" fmla="*/ 2099651708 h 226"/>
                <a:gd name="T6" fmla="*/ 2147483646 w 2211"/>
                <a:gd name="T7" fmla="*/ 0 h 226"/>
                <a:gd name="T8" fmla="*/ 9286523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9" name="Google Shape;543;p27">
              <a:extLst>
                <a:ext uri="{FF2B5EF4-FFF2-40B4-BE49-F238E27FC236}">
                  <a16:creationId xmlns:a16="http://schemas.microsoft.com/office/drawing/2014/main" id="{2E1875B9-C96C-4392-9A27-E3D058953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705564"/>
              <a:ext cx="122202" cy="9562"/>
            </a:xfrm>
            <a:custGeom>
              <a:avLst/>
              <a:gdLst>
                <a:gd name="T0" fmla="*/ 9286523 w 2211"/>
                <a:gd name="T1" fmla="*/ 9287079 h 173"/>
                <a:gd name="T2" fmla="*/ 9286523 w 2211"/>
                <a:gd name="T3" fmla="*/ 1614569844 h 173"/>
                <a:gd name="T4" fmla="*/ 2147483646 w 2211"/>
                <a:gd name="T5" fmla="*/ 1614569844 h 173"/>
                <a:gd name="T6" fmla="*/ 2147483646 w 2211"/>
                <a:gd name="T7" fmla="*/ 9287079 h 173"/>
                <a:gd name="T8" fmla="*/ 9286523 w 2211"/>
                <a:gd name="T9" fmla="*/ 928707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0" name="Google Shape;544;p27">
              <a:extLst>
                <a:ext uri="{FF2B5EF4-FFF2-40B4-BE49-F238E27FC236}">
                  <a16:creationId xmlns:a16="http://schemas.microsoft.com/office/drawing/2014/main" id="{64E36FEC-BFB7-445A-AF28-A4F5E486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867229"/>
              <a:ext cx="122202" cy="12491"/>
            </a:xfrm>
            <a:custGeom>
              <a:avLst/>
              <a:gdLst>
                <a:gd name="T0" fmla="*/ 9286523 w 2211"/>
                <a:gd name="T1" fmla="*/ 9286506 h 226"/>
                <a:gd name="T2" fmla="*/ 9286523 w 2211"/>
                <a:gd name="T3" fmla="*/ 2108935119 h 226"/>
                <a:gd name="T4" fmla="*/ 2147483646 w 2211"/>
                <a:gd name="T5" fmla="*/ 2108935119 h 226"/>
                <a:gd name="T6" fmla="*/ 2147483646 w 2211"/>
                <a:gd name="T7" fmla="*/ 9286506 h 226"/>
                <a:gd name="T8" fmla="*/ 9286523 w 2211"/>
                <a:gd name="T9" fmla="*/ 928650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1" name="Google Shape;545;p27">
              <a:extLst>
                <a:ext uri="{FF2B5EF4-FFF2-40B4-BE49-F238E27FC236}">
                  <a16:creationId xmlns:a16="http://schemas.microsoft.com/office/drawing/2014/main" id="{92B7CB7F-2A03-4B25-87C5-01699FA08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974010"/>
              <a:ext cx="122202" cy="8843"/>
            </a:xfrm>
            <a:custGeom>
              <a:avLst/>
              <a:gdLst>
                <a:gd name="T0" fmla="*/ 9286523 w 2211"/>
                <a:gd name="T1" fmla="*/ 9286090 h 160"/>
                <a:gd name="T2" fmla="*/ 9286523 w 2211"/>
                <a:gd name="T3" fmla="*/ 1492928263 h 160"/>
                <a:gd name="T4" fmla="*/ 2147483646 w 2211"/>
                <a:gd name="T5" fmla="*/ 1492928263 h 160"/>
                <a:gd name="T6" fmla="*/ 2147483646 w 2211"/>
                <a:gd name="T7" fmla="*/ 9286090 h 160"/>
                <a:gd name="T8" fmla="*/ 9286523 w 2211"/>
                <a:gd name="T9" fmla="*/ 928609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2" name="Google Shape;546;p27">
              <a:extLst>
                <a:ext uri="{FF2B5EF4-FFF2-40B4-BE49-F238E27FC236}">
                  <a16:creationId xmlns:a16="http://schemas.microsoft.com/office/drawing/2014/main" id="{B1E4201F-A8B6-47A0-8809-81C7E4CD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080847"/>
              <a:ext cx="122202" cy="8843"/>
            </a:xfrm>
            <a:custGeom>
              <a:avLst/>
              <a:gdLst>
                <a:gd name="T0" fmla="*/ 9286523 w 2211"/>
                <a:gd name="T1" fmla="*/ 0 h 160"/>
                <a:gd name="T2" fmla="*/ 9286523 w 2211"/>
                <a:gd name="T3" fmla="*/ 1483642173 h 160"/>
                <a:gd name="T4" fmla="*/ 2147483646 w 2211"/>
                <a:gd name="T5" fmla="*/ 1483642173 h 160"/>
                <a:gd name="T6" fmla="*/ 2147483646 w 2211"/>
                <a:gd name="T7" fmla="*/ 0 h 160"/>
                <a:gd name="T8" fmla="*/ 9286523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3" name="Google Shape;547;p27">
              <a:extLst>
                <a:ext uri="{FF2B5EF4-FFF2-40B4-BE49-F238E27FC236}">
                  <a16:creationId xmlns:a16="http://schemas.microsoft.com/office/drawing/2014/main" id="{FAEFB804-DF93-4592-94D3-8324A7B4F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242512"/>
              <a:ext cx="122202" cy="8843"/>
            </a:xfrm>
            <a:custGeom>
              <a:avLst/>
              <a:gdLst>
                <a:gd name="T0" fmla="*/ 9286523 w 2211"/>
                <a:gd name="T1" fmla="*/ 0 h 160"/>
                <a:gd name="T2" fmla="*/ 9286523 w 2211"/>
                <a:gd name="T3" fmla="*/ 1483642173 h 160"/>
                <a:gd name="T4" fmla="*/ 2147483646 w 2211"/>
                <a:gd name="T5" fmla="*/ 1483642173 h 160"/>
                <a:gd name="T6" fmla="*/ 2147483646 w 2211"/>
                <a:gd name="T7" fmla="*/ 0 h 160"/>
                <a:gd name="T8" fmla="*/ 9286523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4" name="Google Shape;548;p27">
              <a:extLst>
                <a:ext uri="{FF2B5EF4-FFF2-40B4-BE49-F238E27FC236}">
                  <a16:creationId xmlns:a16="http://schemas.microsoft.com/office/drawing/2014/main" id="{EDEAFBAD-3921-4F7B-85D9-62897B0C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348575"/>
              <a:ext cx="122202" cy="9562"/>
            </a:xfrm>
            <a:custGeom>
              <a:avLst/>
              <a:gdLst>
                <a:gd name="T0" fmla="*/ 9286523 w 2211"/>
                <a:gd name="T1" fmla="*/ 0 h 173"/>
                <a:gd name="T2" fmla="*/ 9286523 w 2211"/>
                <a:gd name="T3" fmla="*/ 1605282765 h 173"/>
                <a:gd name="T4" fmla="*/ 2147483646 w 2211"/>
                <a:gd name="T5" fmla="*/ 1605282765 h 173"/>
                <a:gd name="T6" fmla="*/ 2147483646 w 2211"/>
                <a:gd name="T7" fmla="*/ 0 h 173"/>
                <a:gd name="T8" fmla="*/ 9286523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5" name="Google Shape;549;p27">
              <a:extLst>
                <a:ext uri="{FF2B5EF4-FFF2-40B4-BE49-F238E27FC236}">
                  <a16:creationId xmlns:a16="http://schemas.microsoft.com/office/drawing/2014/main" id="{B4A94A08-9755-448C-A127-E5D8E054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452427"/>
              <a:ext cx="122202" cy="12491"/>
            </a:xfrm>
            <a:custGeom>
              <a:avLst/>
              <a:gdLst>
                <a:gd name="T0" fmla="*/ 9286523 w 2211"/>
                <a:gd name="T1" fmla="*/ 9286506 h 226"/>
                <a:gd name="T2" fmla="*/ 9286523 w 2211"/>
                <a:gd name="T3" fmla="*/ 2108935119 h 226"/>
                <a:gd name="T4" fmla="*/ 2147483646 w 2211"/>
                <a:gd name="T5" fmla="*/ 2108935119 h 226"/>
                <a:gd name="T6" fmla="*/ 2147483646 w 2211"/>
                <a:gd name="T7" fmla="*/ 9286506 h 226"/>
                <a:gd name="T8" fmla="*/ 9286523 w 2211"/>
                <a:gd name="T9" fmla="*/ 928650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6" name="Google Shape;550;p27">
              <a:extLst>
                <a:ext uri="{FF2B5EF4-FFF2-40B4-BE49-F238E27FC236}">
                  <a16:creationId xmlns:a16="http://schemas.microsoft.com/office/drawing/2014/main" id="{BE107FA6-9A68-4A39-925C-0C459AE8B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041384"/>
              <a:ext cx="182888" cy="12491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099651708 h 226"/>
                <a:gd name="T4" fmla="*/ 2147483646 w 3309"/>
                <a:gd name="T5" fmla="*/ 2099651708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7" name="Google Shape;551;p27">
              <a:extLst>
                <a:ext uri="{FF2B5EF4-FFF2-40B4-BE49-F238E27FC236}">
                  <a16:creationId xmlns:a16="http://schemas.microsoft.com/office/drawing/2014/main" id="{0FC180FB-B5DA-4A06-A28D-DC518D2C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415894"/>
              <a:ext cx="182888" cy="9562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1614569844 h 173"/>
                <a:gd name="T4" fmla="*/ 2147483646 w 3309"/>
                <a:gd name="T5" fmla="*/ 1614569844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8" name="Google Shape;552;p27">
              <a:extLst>
                <a:ext uri="{FF2B5EF4-FFF2-40B4-BE49-F238E27FC236}">
                  <a16:creationId xmlns:a16="http://schemas.microsoft.com/office/drawing/2014/main" id="{E18AC035-85EE-4280-BF29-3AD7E63D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788248"/>
              <a:ext cx="182888" cy="8843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1483642173 h 160"/>
                <a:gd name="T4" fmla="*/ 2147483646 w 3309"/>
                <a:gd name="T5" fmla="*/ 1483642173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9" name="Google Shape;553;p27">
              <a:extLst>
                <a:ext uri="{FF2B5EF4-FFF2-40B4-BE49-F238E27FC236}">
                  <a16:creationId xmlns:a16="http://schemas.microsoft.com/office/drawing/2014/main" id="{93B4B2AA-EDAF-4532-BFA5-6D26E314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5162757"/>
              <a:ext cx="182888" cy="9562"/>
            </a:xfrm>
            <a:custGeom>
              <a:avLst/>
              <a:gdLst>
                <a:gd name="T0" fmla="*/ 0 w 3309"/>
                <a:gd name="T1" fmla="*/ 9287079 h 173"/>
                <a:gd name="T2" fmla="*/ 0 w 3309"/>
                <a:gd name="T3" fmla="*/ 1614569844 h 173"/>
                <a:gd name="T4" fmla="*/ 2147483646 w 3309"/>
                <a:gd name="T5" fmla="*/ 1614569844 h 173"/>
                <a:gd name="T6" fmla="*/ 2147483646 w 3309"/>
                <a:gd name="T7" fmla="*/ 9287079 h 173"/>
                <a:gd name="T8" fmla="*/ 0 w 3309"/>
                <a:gd name="T9" fmla="*/ 928707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0" name="Google Shape;554;p27">
              <a:extLst>
                <a:ext uri="{FF2B5EF4-FFF2-40B4-BE49-F238E27FC236}">
                  <a16:creationId xmlns:a16="http://schemas.microsoft.com/office/drawing/2014/main" id="{6F47BACC-2EA4-4B1E-B21F-DD51891E4751}"/>
                </a:ext>
              </a:extLst>
            </p:cNvPr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1" name="Google Shape;555;p27">
              <a:extLst>
                <a:ext uri="{FF2B5EF4-FFF2-40B4-BE49-F238E27FC236}">
                  <a16:creationId xmlns:a16="http://schemas.microsoft.com/office/drawing/2014/main" id="{CC369F60-30DB-49F7-B068-C87ADE26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05" y="4617077"/>
              <a:ext cx="286796" cy="744266"/>
            </a:xfrm>
            <a:custGeom>
              <a:avLst/>
              <a:gdLst>
                <a:gd name="T0" fmla="*/ 0 w 5189"/>
                <a:gd name="T1" fmla="*/ 0 h 13466"/>
                <a:gd name="T2" fmla="*/ 2099661040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2" name="Google Shape;556;p27">
              <a:extLst>
                <a:ext uri="{FF2B5EF4-FFF2-40B4-BE49-F238E27FC236}">
                  <a16:creationId xmlns:a16="http://schemas.microsoft.com/office/drawing/2014/main" id="{466E1551-1D6B-40FB-8B11-A78602371A13}"/>
                </a:ext>
              </a:extLst>
            </p:cNvPr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3" name="Google Shape;557;p27">
              <a:extLst>
                <a:ext uri="{FF2B5EF4-FFF2-40B4-BE49-F238E27FC236}">
                  <a16:creationId xmlns:a16="http://schemas.microsoft.com/office/drawing/2014/main" id="{9D1CA717-0575-48F1-846E-47C4DED3B455}"/>
                </a:ext>
              </a:extLst>
            </p:cNvPr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4" name="Google Shape;558;p27">
              <a:extLst>
                <a:ext uri="{FF2B5EF4-FFF2-40B4-BE49-F238E27FC236}">
                  <a16:creationId xmlns:a16="http://schemas.microsoft.com/office/drawing/2014/main" id="{6E75A184-DE07-4E70-B190-B90C7B4C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387" y="4063935"/>
              <a:ext cx="246559" cy="224009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1968970818 w 4461"/>
                <a:gd name="T15" fmla="*/ 2147483646 h 4053"/>
                <a:gd name="T16" fmla="*/ 998497571 w 4461"/>
                <a:gd name="T17" fmla="*/ 2147483646 h 4053"/>
                <a:gd name="T18" fmla="*/ 9286448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5" name="Google Shape;559;p27">
              <a:extLst>
                <a:ext uri="{FF2B5EF4-FFF2-40B4-BE49-F238E27FC236}">
                  <a16:creationId xmlns:a16="http://schemas.microsoft.com/office/drawing/2014/main" id="{DA5B4B44-9A0A-43CB-807A-FA8CE84A9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681" y="4259646"/>
              <a:ext cx="216603" cy="130382"/>
            </a:xfrm>
            <a:custGeom>
              <a:avLst/>
              <a:gdLst>
                <a:gd name="T0" fmla="*/ 2147483646 w 3919"/>
                <a:gd name="T1" fmla="*/ 9286526 h 2359"/>
                <a:gd name="T2" fmla="*/ 2147483646 w 3919"/>
                <a:gd name="T3" fmla="*/ 205305389 h 2359"/>
                <a:gd name="T4" fmla="*/ 989216781 w 3919"/>
                <a:gd name="T5" fmla="*/ 2147483646 h 2359"/>
                <a:gd name="T6" fmla="*/ 9286515 w 3919"/>
                <a:gd name="T7" fmla="*/ 2147483646 h 2359"/>
                <a:gd name="T8" fmla="*/ 1483738067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1185069854 h 2359"/>
                <a:gd name="T20" fmla="*/ 2147483646 w 3919"/>
                <a:gd name="T21" fmla="*/ 928652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6" name="Google Shape;560;p27">
              <a:extLst>
                <a:ext uri="{FF2B5EF4-FFF2-40B4-BE49-F238E27FC236}">
                  <a16:creationId xmlns:a16="http://schemas.microsoft.com/office/drawing/2014/main" id="{3EE0F586-22EE-4F66-842F-E95CB46332EF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90197" y="4314548"/>
              <a:ext cx="215526" cy="77273"/>
            </a:xfrm>
            <a:custGeom>
              <a:avLst/>
              <a:gdLst>
                <a:gd name="T0" fmla="*/ 2147483646 w 3866"/>
                <a:gd name="T1" fmla="*/ 0 h 1398"/>
                <a:gd name="T2" fmla="*/ 9703074 w 3866"/>
                <a:gd name="T3" fmla="*/ 2147483646 h 1398"/>
                <a:gd name="T4" fmla="*/ 1023827831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7" name="Google Shape;561;p27">
              <a:extLst>
                <a:ext uri="{FF2B5EF4-FFF2-40B4-BE49-F238E27FC236}">
                  <a16:creationId xmlns:a16="http://schemas.microsoft.com/office/drawing/2014/main" id="{30F129DD-9EA3-4D6A-BF04-89CE33603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93" y="5007670"/>
              <a:ext cx="239982" cy="242138"/>
            </a:xfrm>
            <a:custGeom>
              <a:avLst/>
              <a:gdLst>
                <a:gd name="T0" fmla="*/ 2147483646 w 4342"/>
                <a:gd name="T1" fmla="*/ 9286526 h 4381"/>
                <a:gd name="T2" fmla="*/ 998498557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928652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8" name="Google Shape;562;p27">
              <a:extLst>
                <a:ext uri="{FF2B5EF4-FFF2-40B4-BE49-F238E27FC236}">
                  <a16:creationId xmlns:a16="http://schemas.microsoft.com/office/drawing/2014/main" id="{A7165ACE-E8BB-47F4-AB57-E029A5F81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52" y="4358081"/>
              <a:ext cx="356326" cy="853756"/>
            </a:xfrm>
            <a:custGeom>
              <a:avLst/>
              <a:gdLst>
                <a:gd name="T0" fmla="*/ 2147483646 w 6447"/>
                <a:gd name="T1" fmla="*/ 9286524 h 15447"/>
                <a:gd name="T2" fmla="*/ 9286529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9286524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9" name="Google Shape;563;p27">
              <a:extLst>
                <a:ext uri="{FF2B5EF4-FFF2-40B4-BE49-F238E27FC236}">
                  <a16:creationId xmlns:a16="http://schemas.microsoft.com/office/drawing/2014/main" id="{8E8C7A32-C34B-4821-BB99-9DEE9FB6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692" y="4373447"/>
              <a:ext cx="243685" cy="838391"/>
            </a:xfrm>
            <a:custGeom>
              <a:avLst/>
              <a:gdLst>
                <a:gd name="T0" fmla="*/ 2147483646 w 4409"/>
                <a:gd name="T1" fmla="*/ 9286525 h 15169"/>
                <a:gd name="T2" fmla="*/ 9286504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9286525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0" name="Google Shape;564;p27">
              <a:extLst>
                <a:ext uri="{FF2B5EF4-FFF2-40B4-BE49-F238E27FC236}">
                  <a16:creationId xmlns:a16="http://schemas.microsoft.com/office/drawing/2014/main" id="{8A91CBA4-6505-4C25-8006-7BCDFC8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063" y="4187684"/>
              <a:ext cx="240314" cy="242083"/>
            </a:xfrm>
            <a:custGeom>
              <a:avLst/>
              <a:gdLst>
                <a:gd name="T0" fmla="*/ 2147483646 w 4348"/>
                <a:gd name="T1" fmla="*/ 0 h 4380"/>
                <a:gd name="T2" fmla="*/ 923876672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1" name="Google Shape;565;p27">
              <a:extLst>
                <a:ext uri="{FF2B5EF4-FFF2-40B4-BE49-F238E27FC236}">
                  <a16:creationId xmlns:a16="http://schemas.microsoft.com/office/drawing/2014/main" id="{3D54C4B0-47F1-4DA3-9D68-4E72B964C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952" y="4186493"/>
              <a:ext cx="79755" cy="77267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2" name="Google Shape;566;p27">
              <a:extLst>
                <a:ext uri="{FF2B5EF4-FFF2-40B4-BE49-F238E27FC236}">
                  <a16:creationId xmlns:a16="http://schemas.microsoft.com/office/drawing/2014/main" id="{244F00C0-BCD9-48A0-A627-2B3729B52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58" y="4663117"/>
              <a:ext cx="777649" cy="963467"/>
            </a:xfrm>
            <a:custGeom>
              <a:avLst/>
              <a:gdLst>
                <a:gd name="T0" fmla="*/ 0 w 14070"/>
                <a:gd name="T1" fmla="*/ 9286524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9286524 h 17432"/>
                <a:gd name="T12" fmla="*/ 0 w 14070"/>
                <a:gd name="T13" fmla="*/ 9286524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3" name="Google Shape;567;p27">
              <a:extLst>
                <a:ext uri="{FF2B5EF4-FFF2-40B4-BE49-F238E27FC236}">
                  <a16:creationId xmlns:a16="http://schemas.microsoft.com/office/drawing/2014/main" id="{C28D69D6-96D5-479E-92BB-3940E3E03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983" y="4821897"/>
              <a:ext cx="741115" cy="804661"/>
            </a:xfrm>
            <a:custGeom>
              <a:avLst/>
              <a:gdLst>
                <a:gd name="T0" fmla="*/ 2147483646 w 13409"/>
                <a:gd name="T1" fmla="*/ 4523587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9286515 w 13409"/>
                <a:gd name="T9" fmla="*/ 2147483646 h 17432"/>
                <a:gd name="T10" fmla="*/ 9286515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4523587 h 17432"/>
                <a:gd name="T20" fmla="*/ 2147483646 w 13409"/>
                <a:gd name="T21" fmla="*/ 4523587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4" name="Google Shape;568;p27">
              <a:extLst>
                <a:ext uri="{FF2B5EF4-FFF2-40B4-BE49-F238E27FC236}">
                  <a16:creationId xmlns:a16="http://schemas.microsoft.com/office/drawing/2014/main" id="{F1852FB1-DB72-402B-95A8-68FAA2D5402E}"/>
                </a:ext>
              </a:extLst>
            </p:cNvPr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5" name="Google Shape;569;p27">
              <a:extLst>
                <a:ext uri="{FF2B5EF4-FFF2-40B4-BE49-F238E27FC236}">
                  <a16:creationId xmlns:a16="http://schemas.microsoft.com/office/drawing/2014/main" id="{E5B34967-F5A1-43F1-84FB-FA25E31B618B}"/>
                </a:ext>
              </a:extLst>
            </p:cNvPr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6" name="Google Shape;570;p27">
              <a:extLst>
                <a:ext uri="{FF2B5EF4-FFF2-40B4-BE49-F238E27FC236}">
                  <a16:creationId xmlns:a16="http://schemas.microsoft.com/office/drawing/2014/main" id="{74ECCF3A-845F-4752-BF35-8D009AEF3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646" y="4821907"/>
              <a:ext cx="658432" cy="768142"/>
            </a:xfrm>
            <a:custGeom>
              <a:avLst/>
              <a:gdLst>
                <a:gd name="T0" fmla="*/ 9286528 w 11913"/>
                <a:gd name="T1" fmla="*/ 0 h 13898"/>
                <a:gd name="T2" fmla="*/ 9286528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9286528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7" name="Google Shape;571;p27">
              <a:extLst>
                <a:ext uri="{FF2B5EF4-FFF2-40B4-BE49-F238E27FC236}">
                  <a16:creationId xmlns:a16="http://schemas.microsoft.com/office/drawing/2014/main" id="{05C3C53C-3564-47F2-A9FD-BCED64C9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587" y="4821907"/>
              <a:ext cx="625491" cy="76814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198" name="Google Shape;572;p27">
              <a:extLst>
                <a:ext uri="{FF2B5EF4-FFF2-40B4-BE49-F238E27FC236}">
                  <a16:creationId xmlns:a16="http://schemas.microsoft.com/office/drawing/2014/main" id="{FE3BC3D8-2CE5-4454-9BB7-ADFF9F2C9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00" name="Google Shape;573;p27">
                <a:extLst>
                  <a:ext uri="{FF2B5EF4-FFF2-40B4-BE49-F238E27FC236}">
                    <a16:creationId xmlns:a16="http://schemas.microsoft.com/office/drawing/2014/main" id="{C8C96F1F-97A8-4080-9EDD-930BBE200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143" y="4562865"/>
                <a:ext cx="112751" cy="98104"/>
              </a:xfrm>
              <a:custGeom>
                <a:avLst/>
                <a:gdLst>
                  <a:gd name="T0" fmla="*/ 625207335 w 2040"/>
                  <a:gd name="T1" fmla="*/ 251904432 h 1775"/>
                  <a:gd name="T2" fmla="*/ 503981273 w 2040"/>
                  <a:gd name="T3" fmla="*/ 1735633694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877113961 w 2040"/>
                  <a:gd name="T15" fmla="*/ 2147483646 h 1775"/>
                  <a:gd name="T16" fmla="*/ 1371811737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1241114312 h 1775"/>
                  <a:gd name="T64" fmla="*/ 2147483646 w 2040"/>
                  <a:gd name="T65" fmla="*/ 1483732302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08931131 h 1775"/>
                  <a:gd name="T78" fmla="*/ 2147483646 w 2040"/>
                  <a:gd name="T79" fmla="*/ 1735633694 h 1775"/>
                  <a:gd name="T80" fmla="*/ 2147483646 w 2040"/>
                  <a:gd name="T81" fmla="*/ 746591835 h 1775"/>
                  <a:gd name="T82" fmla="*/ 2147483646 w 2040"/>
                  <a:gd name="T83" fmla="*/ 130679447 h 1775"/>
                  <a:gd name="T84" fmla="*/ 2147483646 w 2040"/>
                  <a:gd name="T85" fmla="*/ 9286442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1" name="Google Shape;574;p27">
                <a:extLst>
                  <a:ext uri="{FF2B5EF4-FFF2-40B4-BE49-F238E27FC236}">
                    <a16:creationId xmlns:a16="http://schemas.microsoft.com/office/drawing/2014/main" id="{BDDBAFC7-61E5-4F0A-8954-940D6161D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782" y="4536556"/>
                <a:ext cx="65882" cy="66600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373292392 h 1205"/>
                  <a:gd name="T4" fmla="*/ 2147483646 w 1192"/>
                  <a:gd name="T5" fmla="*/ 989201454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867828545 w 1192"/>
                  <a:gd name="T11" fmla="*/ 2147483646 h 1205"/>
                  <a:gd name="T12" fmla="*/ 251906957 w 1192"/>
                  <a:gd name="T13" fmla="*/ 2147483646 h 1205"/>
                  <a:gd name="T14" fmla="*/ 9286543 w 1192"/>
                  <a:gd name="T15" fmla="*/ 2147483646 h 1205"/>
                  <a:gd name="T16" fmla="*/ 251906957 w 1192"/>
                  <a:gd name="T17" fmla="*/ 2147483646 h 1205"/>
                  <a:gd name="T18" fmla="*/ 867828545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989201454 h 1205"/>
                  <a:gd name="T58" fmla="*/ 2147483646 w 1192"/>
                  <a:gd name="T59" fmla="*/ 373292392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2" name="Google Shape;575;p27">
                <a:extLst>
                  <a:ext uri="{FF2B5EF4-FFF2-40B4-BE49-F238E27FC236}">
                    <a16:creationId xmlns:a16="http://schemas.microsoft.com/office/drawing/2014/main" id="{0155CCA1-34B2-423F-9E7C-82EAE344A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311" y="4565794"/>
                <a:ext cx="127287" cy="127342"/>
              </a:xfrm>
              <a:custGeom>
                <a:avLst/>
                <a:gdLst>
                  <a:gd name="T0" fmla="*/ 2099670806 w 2303"/>
                  <a:gd name="T1" fmla="*/ 9286515 h 2304"/>
                  <a:gd name="T2" fmla="*/ 615920403 w 2303"/>
                  <a:gd name="T3" fmla="*/ 373298872 h 2304"/>
                  <a:gd name="T4" fmla="*/ 0 w 2303"/>
                  <a:gd name="T5" fmla="*/ 1241122111 h 2304"/>
                  <a:gd name="T6" fmla="*/ 737146376 w 2303"/>
                  <a:gd name="T7" fmla="*/ 1978262336 h 2304"/>
                  <a:gd name="T8" fmla="*/ 2147483646 w 2303"/>
                  <a:gd name="T9" fmla="*/ 2108942311 h 2304"/>
                  <a:gd name="T10" fmla="*/ 2147483646 w 2303"/>
                  <a:gd name="T11" fmla="*/ 2108942311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1614417944 h 2304"/>
                  <a:gd name="T82" fmla="*/ 2147483646 w 2303"/>
                  <a:gd name="T83" fmla="*/ 867823239 h 2304"/>
                  <a:gd name="T84" fmla="*/ 2147483646 w 2303"/>
                  <a:gd name="T85" fmla="*/ 625204286 h 2304"/>
                  <a:gd name="T86" fmla="*/ 2147483646 w 2303"/>
                  <a:gd name="T87" fmla="*/ 625204286 h 2304"/>
                  <a:gd name="T88" fmla="*/ 2147483646 w 2303"/>
                  <a:gd name="T89" fmla="*/ 867823239 h 2304"/>
                  <a:gd name="T90" fmla="*/ 2147483646 w 2303"/>
                  <a:gd name="T91" fmla="*/ 1614417944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08942311 h 2304"/>
                  <a:gd name="T112" fmla="*/ 2147483646 w 2303"/>
                  <a:gd name="T113" fmla="*/ 1978262336 h 2304"/>
                  <a:gd name="T114" fmla="*/ 2147483646 w 2303"/>
                  <a:gd name="T115" fmla="*/ 1735643438 h 2304"/>
                  <a:gd name="T116" fmla="*/ 2147483646 w 2303"/>
                  <a:gd name="T117" fmla="*/ 989216698 h 2304"/>
                  <a:gd name="T118" fmla="*/ 2147483646 w 2303"/>
                  <a:gd name="T119" fmla="*/ 373298872 h 2304"/>
                  <a:gd name="T120" fmla="*/ 2147483646 w 2303"/>
                  <a:gd name="T121" fmla="*/ 9286515 h 2304"/>
                  <a:gd name="T122" fmla="*/ 2099670806 w 2303"/>
                  <a:gd name="T123" fmla="*/ 9286515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199" name="Google Shape;576;p27">
              <a:extLst>
                <a:ext uri="{FF2B5EF4-FFF2-40B4-BE49-F238E27FC236}">
                  <a16:creationId xmlns:a16="http://schemas.microsoft.com/office/drawing/2014/main" id="{2734B5E0-0372-4195-9D73-F37A395F0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10" y="5577559"/>
              <a:ext cx="389985" cy="49024"/>
            </a:xfrm>
            <a:custGeom>
              <a:avLst/>
              <a:gdLst>
                <a:gd name="T0" fmla="*/ 9286518 w 7056"/>
                <a:gd name="T1" fmla="*/ 0 h 887"/>
                <a:gd name="T2" fmla="*/ 9286518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9286518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33FA5DB-B7F7-48BA-BDFD-A17D39F63C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43FA71F0-EBF2-4A6E-A7B7-4B774D4DB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961" y="6403010"/>
              <a:ext cx="265628" cy="451390"/>
            </a:xfrm>
            <a:custGeom>
              <a:avLst/>
              <a:gdLst>
                <a:gd name="T0" fmla="*/ 9286534 w 4806"/>
                <a:gd name="T1" fmla="*/ 9286519 h 8167"/>
                <a:gd name="T2" fmla="*/ 9286534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9286519 h 8167"/>
                <a:gd name="T8" fmla="*/ 9286534 w 4806"/>
                <a:gd name="T9" fmla="*/ 9286519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12187005-0431-4841-985C-4B23E46D53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FA544DF7-EDFF-493C-B29F-F77965874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715"/>
              </a:xfrm>
              <a:custGeom>
                <a:avLst/>
                <a:gdLst>
                  <a:gd name="T0" fmla="*/ 9286521 w 132354"/>
                  <a:gd name="T1" fmla="*/ 9286515 h 7612"/>
                  <a:gd name="T2" fmla="*/ 9286521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9286515 h 7612"/>
                  <a:gd name="T8" fmla="*/ 9286521 w 132354"/>
                  <a:gd name="T9" fmla="*/ 9286515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379D042F-8C91-446E-8303-A0048AED9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919"/>
              </a:xfrm>
              <a:custGeom>
                <a:avLst/>
                <a:gdLst>
                  <a:gd name="T0" fmla="*/ 9286521 w 132354"/>
                  <a:gd name="T1" fmla="*/ 9286506 h 2423"/>
                  <a:gd name="T2" fmla="*/ 9286521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9286506 h 2423"/>
                  <a:gd name="T8" fmla="*/ 9286521 w 132354"/>
                  <a:gd name="T9" fmla="*/ 928650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97E4CD5C-8E4D-4424-AE9C-642B23F1D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451390"/>
              </a:xfrm>
              <a:custGeom>
                <a:avLst/>
                <a:gdLst>
                  <a:gd name="T0" fmla="*/ 9286526 w 4792"/>
                  <a:gd name="T1" fmla="*/ 9286519 h 8167"/>
                  <a:gd name="T2" fmla="*/ 928652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9286519 h 8167"/>
                  <a:gd name="T8" fmla="*/ 9286526 w 4792"/>
                  <a:gd name="T9" fmla="*/ 9286519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5464C6A8-1C6F-4BD7-879C-E9FD1F40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164649"/>
              </a:xfrm>
              <a:custGeom>
                <a:avLst/>
                <a:gdLst>
                  <a:gd name="T0" fmla="*/ 9286526 w 4792"/>
                  <a:gd name="T1" fmla="*/ 9286447 h 2979"/>
                  <a:gd name="T2" fmla="*/ 928652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9286447 h 2979"/>
                  <a:gd name="T8" fmla="*/ 9286526 w 4792"/>
                  <a:gd name="T9" fmla="*/ 9286447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12CFBD19-A709-4165-BE2F-9F4107EB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359200"/>
              </a:xfrm>
              <a:custGeom>
                <a:avLst/>
                <a:gdLst>
                  <a:gd name="T0" fmla="*/ 9286520 w 106109"/>
                  <a:gd name="T1" fmla="*/ 0 h 6499"/>
                  <a:gd name="T2" fmla="*/ 9286520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9286520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B7486875-A67F-4EF7-AF48-98A917FBB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176311"/>
              </a:xfrm>
              <a:custGeom>
                <a:avLst/>
                <a:gdLst>
                  <a:gd name="T0" fmla="*/ 9286520 w 106109"/>
                  <a:gd name="T1" fmla="*/ 0 h 3190"/>
                  <a:gd name="T2" fmla="*/ 9286520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9286520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0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99D776CE-2250-453A-8338-FBAFC14B540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1E9E5927-FCCD-48FA-93E7-AB5FC4ABF864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711A2511-0983-4079-B7DF-6CF9C1149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31E22748-F152-4CC1-B1CB-E34F5BCC1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07DAA088-031B-4893-9CFD-2D7FE8E76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19FEA040-1B4A-48E4-B8F4-768B7095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30DD86AA-99FD-4DC5-B84E-562B0D6D7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BF9EAF40-DAD2-4A93-A55F-730A03706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F0E97133-1C1D-441B-B049-8A1AA0E2F994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249C7D44-D99A-4FC1-996C-78B16C12F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82549FF3-54E2-4349-B469-D347ADEDF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67E9B5E5-97AE-4D35-9BA2-B6FE16D3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7749CB1A-36A7-4915-8CF0-0540DE032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877D095D-2EC3-4205-B79D-BCE9819A1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34CEF276-477C-486F-B8F4-9751988BE876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F75A7C4-85F3-4418-80E3-016DB4E92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2CF5ECC2-2900-4BF4-9C76-AFBEC5559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D54D279E-8704-41C9-AFB8-EFF72AFFB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BA88DB4E-38FD-4E2F-8E84-77DF283FF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5107F3F-E36A-417D-AA16-5DD50E67D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52C2DA50-9821-4823-990D-FD84204719D5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A78B8F09-0A90-42C6-BD71-39AF187174F0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B9BE1E1E-991B-4B98-8CEF-0CD8F70B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6601EB72-D970-4D66-962B-B6001AD2176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FA1E20DB-944E-4558-A21A-E82EFF632B84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58335130-A5BD-4691-8B91-C6DB079E9E99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FD74F490-4A08-4E6B-B498-7D633E690D23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9E654678-BEC3-420E-854B-5D67CFB035B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93717321-9ABB-490A-8800-C390771CEE7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95AC8A1D-594A-42C4-8685-70F277328371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49DAE196-FC51-4433-97E1-91EC8E969FF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A49A95C4-8BC2-45E8-9DE7-FB49B797F16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DD1C40DF-5B97-4B4E-99C3-35927AB8285A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75111BFF-8938-44D9-8AC2-807C87C4187B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6D84D80C-D981-4FF2-A951-8D5A7A302B1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192E9B45-23B2-4F91-AD2A-28D0A65A132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588C37E7-7EA2-408F-900E-736A5E4072CC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33F6B4C6-2F6F-48F7-BC1B-4775017DB6E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75F9E855-FEE3-4A36-BF76-F6051EB76CC0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D8D48744-B0F0-4683-BE76-ECC4EE2B6AD1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5417E0C-4258-4499-9468-68F5ABB38211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08CCBFB7-0862-42DA-9A51-E081BEE7A35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AF66508F-BCFD-4CAB-B675-35572D20E38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BA65A2F0-C2A2-4A38-B7FD-71EF614A88D9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9FAE5882-A612-4B92-BA15-884CD4CDAEEA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C12257B3-BA88-4C4D-B677-A4073032C863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ABA0904B-084F-4B35-A4D5-0F63854029D5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BE090E57-8D31-4AC3-B654-2C91EF175D37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AEDCCA57-2C93-4D5E-ACFA-9D657EDFAB1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E06495B2-7136-4C3B-B1E2-F9BA664EBF2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92D1A798-50D3-4C68-9EAF-A375754D3785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8B54A278-9250-4F61-B127-B03CB04DABD0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3518A1BF-E61D-426E-B5C6-2E5DAC8D6F1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8FEB7B83-C6A5-48DD-BADA-8C65E344C0F3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C93C238B-1CAB-4D8A-AFA1-4EF134BCAF7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70437D6A-2768-4C18-AE06-0D7EE7621542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1B511B80-5752-4789-B141-F544930097C4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FFAE78E3-CC44-4CF1-9CC8-8DF5E02750B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BD9F4BFD-E938-4EFA-BC0A-9CEDECC067BE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92A30C2B-F2DB-4E28-BC71-4F0BF5E9CA47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28FCBE48-114A-4AE0-A132-E5B4D5AC1E0B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A798EA64-8BAB-4D6A-A267-66B7787E158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71F0D0A9-EE66-4D85-8C76-91F0E23F5DE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EB951AF8-C91C-4E40-A884-C5692C173403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8DB6E09E-A406-472A-B2BF-94DE6C2A8A1E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A1A38A0A-A9F9-4F91-BBF8-730ADA6356B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84627138-5E63-4594-BD0B-06D46C4B4DF9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07A34726-D484-43D2-B56A-F36016D556CF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37DBCF38-1234-4A8B-B391-344BA1065895}"/>
              </a:ext>
            </a:extLst>
          </p:cNvPr>
          <p:cNvSpPr>
            <a:spLocks noChangeArrowheads="1"/>
          </p:cNvSpPr>
          <p:nvPr userDrawn="1"/>
        </p:nvSpPr>
        <p:spPr bwMode="auto"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266EF374-4C9D-438A-8E6B-091D2BD285BD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844BF1D4-0FBB-4023-887F-5F80202A9388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id="{A5859411-F794-40FB-9DC3-4F10DDD9D02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id="{D2DD9909-A912-4FB2-882A-E2CBF07D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id="{17BF3EEB-012A-4086-89A7-BD1209FC8357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id="{7BA5A4C9-6C5A-4B8A-86AE-24EEE065330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id="{8DB364E7-BEF1-4E4D-9FE2-2C332EDA18A5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id="{772B4F8C-58F8-4FBD-9CFD-CF8A8A5BC163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id="{F5BA134C-9C50-4356-98A8-C4F6BE0A3A81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id="{7A3F6B50-86C8-4F13-9648-C69531D9EF1A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id="{B3D402B8-E361-4F0B-A980-ED160D049964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id="{D0BF359E-3AEE-4446-9BBB-0BF361EAD208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id="{6C2041DF-E1FB-4D1E-8B3B-12516B8CDD0F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id="{E99E0DBD-64E2-4528-B50C-35419866DB1F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id="{2600E31B-5E3F-412D-AF42-EBF2E2AA5567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id="{587CC8B0-D08D-4872-ADC8-65660A55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id="{58E86245-3C37-45A5-8926-7C6B89D675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id="{BA189C78-9F32-494A-B0C4-3C527FC5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id="{AA8EA132-52A0-468C-B9C8-63EA453FF49F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id="{FD160EE0-2B0F-4E19-BB77-5A178409355E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id="{DACD686B-D63F-473C-B747-821A16D24706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id="{EA791469-DB77-45DB-BC71-D5AE056D8E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id="{FF1E24D4-20C3-472A-8601-5E70122E5351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id="{9CB58221-9C7E-4208-A841-B327CD72899D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id="{40C5B835-C580-4D5F-AD93-96322C7872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id="{69B81DA4-762F-482C-8F19-88CFA7165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14123477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14123477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id="{88CEB149-61E6-4A21-BBEA-360A8F19DD8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id="{87321BA6-A330-4180-9CCC-8159227AA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9286521 w 2437"/>
                  <a:gd name="T1" fmla="*/ 9286523 h 2211"/>
                  <a:gd name="T2" fmla="*/ 9286521 w 2437"/>
                  <a:gd name="T3" fmla="*/ 2147483646 h 2211"/>
                  <a:gd name="T4" fmla="*/ 9286521 w 2437"/>
                  <a:gd name="T5" fmla="*/ 2147483646 h 2211"/>
                  <a:gd name="T6" fmla="*/ 9286521 w 2437"/>
                  <a:gd name="T7" fmla="*/ 2147483646 h 2211"/>
                  <a:gd name="T8" fmla="*/ 2147483646 w 2437"/>
                  <a:gd name="T9" fmla="*/ 2147483646 h 2211"/>
                  <a:gd name="T10" fmla="*/ 9286521 w 2437"/>
                  <a:gd name="T11" fmla="*/ 9286523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id="{D4054E11-627D-4D5B-A50D-1433AEC7E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9286508 w 1656"/>
                  <a:gd name="T1" fmla="*/ 9286422 h 1431"/>
                  <a:gd name="T2" fmla="*/ 9286508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9286422 h 1431"/>
                  <a:gd name="T8" fmla="*/ 9286508 w 1656"/>
                  <a:gd name="T9" fmla="*/ 9286422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id="{5893465D-B207-4A9B-8534-D8BD02488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494528927 w 1669"/>
                  <a:gd name="T1" fmla="*/ 251900261 h 1457"/>
                  <a:gd name="T2" fmla="*/ 373302373 w 1669"/>
                  <a:gd name="T3" fmla="*/ 1493005811 h 1457"/>
                  <a:gd name="T4" fmla="*/ 2147483646 w 1669"/>
                  <a:gd name="T5" fmla="*/ 1857015143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746607786 w 1669"/>
                  <a:gd name="T15" fmla="*/ 2147483646 h 1457"/>
                  <a:gd name="T16" fmla="*/ 1119742082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1978236478 h 1457"/>
                  <a:gd name="T60" fmla="*/ 2147483646 w 1669"/>
                  <a:gd name="T61" fmla="*/ 1119713100 h 1457"/>
                  <a:gd name="T62" fmla="*/ 2147483646 w 1669"/>
                  <a:gd name="T63" fmla="*/ 1978236478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1978236478 h 1457"/>
                  <a:gd name="T74" fmla="*/ 2147483646 w 1669"/>
                  <a:gd name="T75" fmla="*/ 1735622692 h 1457"/>
                  <a:gd name="T76" fmla="*/ 2147483646 w 1669"/>
                  <a:gd name="T77" fmla="*/ 998488669 h 1457"/>
                  <a:gd name="T78" fmla="*/ 2147483646 w 1669"/>
                  <a:gd name="T79" fmla="*/ 373292712 h 1457"/>
                  <a:gd name="T80" fmla="*/ 2147483646 w 1669"/>
                  <a:gd name="T81" fmla="*/ 9286420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id="{86B0A280-F81E-4EFD-9E6B-1603C9B47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1493042341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1978287017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1493042341 h 1536"/>
                  <a:gd name="T40" fmla="*/ 2147483646 w 1814"/>
                  <a:gd name="T41" fmla="*/ 998514098 h 1536"/>
                  <a:gd name="T42" fmla="*/ 494527144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989225349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1493042341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1493042341 h 1536"/>
                  <a:gd name="T82" fmla="*/ 2147483646 w 1814"/>
                  <a:gd name="T83" fmla="*/ 503982815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id="{0FF34A0E-6E43-4D5D-AEF6-08C210F2E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9286522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9286522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id="{53A08DB1-1584-47D2-A936-474F3570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148374173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id="{F9BAC3C1-D7AD-42E2-827B-D855CAB32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9286447 h 1219"/>
                  <a:gd name="T2" fmla="*/ 0 w 1377"/>
                  <a:gd name="T3" fmla="*/ 1493020607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1604980452 w 1377"/>
                  <a:gd name="T11" fmla="*/ 9286447 h 1219"/>
                  <a:gd name="T12" fmla="*/ 0 w 1377"/>
                  <a:gd name="T13" fmla="*/ 9286447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id="{FBCA0617-92E7-4536-8E54-99B4FF11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802490226 w 1377"/>
                  <a:gd name="T1" fmla="*/ 9286530 h 1259"/>
                  <a:gd name="T2" fmla="*/ 494527700 w 1377"/>
                  <a:gd name="T3" fmla="*/ 382586621 h 1259"/>
                  <a:gd name="T4" fmla="*/ 494527700 w 1377"/>
                  <a:gd name="T5" fmla="*/ 149303239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1483754161 w 1377"/>
                  <a:gd name="T13" fmla="*/ 382586621 h 1259"/>
                  <a:gd name="T14" fmla="*/ 802490226 w 1377"/>
                  <a:gd name="T15" fmla="*/ 9286530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id="{04E9E603-4B1D-4063-833C-FAD0E9553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494522968 w 993"/>
                  <a:gd name="T1" fmla="*/ 9286621 h 888"/>
                  <a:gd name="T2" fmla="*/ 494522968 w 993"/>
                  <a:gd name="T3" fmla="*/ 1119744061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989210916 w 993"/>
                  <a:gd name="T11" fmla="*/ 9286621 h 888"/>
                  <a:gd name="T12" fmla="*/ 494522968 w 993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id="{254A5CBE-4401-4C16-BB5C-452F226BE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681244631 w 994"/>
                  <a:gd name="T1" fmla="*/ 9286526 h 911"/>
                  <a:gd name="T2" fmla="*/ 9286401 w 994"/>
                  <a:gd name="T3" fmla="*/ 466666001 h 911"/>
                  <a:gd name="T4" fmla="*/ 9286401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998484554 w 994"/>
                  <a:gd name="T15" fmla="*/ 466666001 h 911"/>
                  <a:gd name="T16" fmla="*/ 681244631 w 994"/>
                  <a:gd name="T17" fmla="*/ 928652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id="{8EFB6A68-CE16-42F0-AF3B-590D07A5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1119705416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id="{F7D0C48F-919E-4D21-8F18-067F43CE6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615916094 w 993"/>
                  <a:gd name="T1" fmla="*/ 9286417 h 875"/>
                  <a:gd name="T2" fmla="*/ 615916094 w 993"/>
                  <a:gd name="T3" fmla="*/ 989201594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1110436022 w 993"/>
                  <a:gd name="T11" fmla="*/ 9286417 h 875"/>
                  <a:gd name="T12" fmla="*/ 615916094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id="{D3E47B21-D362-47BE-84D2-8CBF8F87D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811751894 w 994"/>
                  <a:gd name="T1" fmla="*/ 9286616 h 914"/>
                  <a:gd name="T2" fmla="*/ 503969487 w 994"/>
                  <a:gd name="T3" fmla="*/ 373305652 h 914"/>
                  <a:gd name="T4" fmla="*/ 503969487 w 994"/>
                  <a:gd name="T5" fmla="*/ 867834914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1119705416 w 994"/>
                  <a:gd name="T15" fmla="*/ 373305652 h 914"/>
                  <a:gd name="T16" fmla="*/ 811751894 w 994"/>
                  <a:gd name="T17" fmla="*/ 928661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id="{E2E8C42E-68E0-4EE1-95E2-4371DA17A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9286401 w 994"/>
                  <a:gd name="T1" fmla="*/ 9286621 h 888"/>
                  <a:gd name="T2" fmla="*/ 9286401 w 994"/>
                  <a:gd name="T3" fmla="*/ 1119744061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998484554 w 994"/>
                  <a:gd name="T11" fmla="*/ 9286621 h 888"/>
                  <a:gd name="T12" fmla="*/ 9286401 w 994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id="{57FD82DF-BC76-44D1-8DF2-DD15F22A7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494533296 w 1047"/>
                  <a:gd name="T1" fmla="*/ 0 h 888"/>
                  <a:gd name="T2" fmla="*/ 494533296 w 1047"/>
                  <a:gd name="T3" fmla="*/ 1110460535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1614449494 w 1047"/>
                  <a:gd name="T11" fmla="*/ 0 h 888"/>
                  <a:gd name="T12" fmla="*/ 49453329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id="{6CA050AF-00F6-451F-A090-9E636A139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746582272 w 994"/>
                  <a:gd name="T1" fmla="*/ 9286526 h 911"/>
                  <a:gd name="T2" fmla="*/ 503969487 w 994"/>
                  <a:gd name="T3" fmla="*/ 466666001 h 911"/>
                  <a:gd name="T4" fmla="*/ 503969487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998484554 w 994"/>
                  <a:gd name="T15" fmla="*/ 466666001 h 911"/>
                  <a:gd name="T16" fmla="*/ 746582272 w 994"/>
                  <a:gd name="T17" fmla="*/ 928652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id="{9E43F39D-FCAC-4EE3-A885-B98999A59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9286417 h 875"/>
                  <a:gd name="T2" fmla="*/ 494522968 w 993"/>
                  <a:gd name="T3" fmla="*/ 998488012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989210916 w 993"/>
                  <a:gd name="T11" fmla="*/ 9286417 h 875"/>
                  <a:gd name="T12" fmla="*/ 0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id="{31D77D69-E2EE-4322-B841-187D778F6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989198153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id="{D629533B-C7BA-443D-AAAE-8D6E93045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811952043 w 1047"/>
                  <a:gd name="T1" fmla="*/ 0 h 914"/>
                  <a:gd name="T2" fmla="*/ 503987943 w 1047"/>
                  <a:gd name="T3" fmla="*/ 373305652 h 914"/>
                  <a:gd name="T4" fmla="*/ 503987943 w 1047"/>
                  <a:gd name="T5" fmla="*/ 867834914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1493051549 w 1047"/>
                  <a:gd name="T15" fmla="*/ 373305652 h 914"/>
                  <a:gd name="T16" fmla="*/ 811952043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id="{E2994E77-F18B-419A-B9C2-2D2D416A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615916094 w 993"/>
                  <a:gd name="T1" fmla="*/ 9286621 h 888"/>
                  <a:gd name="T2" fmla="*/ 615916094 w 993"/>
                  <a:gd name="T3" fmla="*/ 1119744061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1110436022 w 993"/>
                  <a:gd name="T11" fmla="*/ 9286621 h 888"/>
                  <a:gd name="T12" fmla="*/ 615916094 w 993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id="{0A17CAC7-27D4-4EA3-A016-A08117C48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9286401 w 994"/>
                  <a:gd name="T1" fmla="*/ 0 h 887"/>
                  <a:gd name="T2" fmla="*/ 9286401 w 994"/>
                  <a:gd name="T3" fmla="*/ 1110409131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998484554 w 994"/>
                  <a:gd name="T11" fmla="*/ 0 h 887"/>
                  <a:gd name="T12" fmla="*/ 9286401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id="{4B4BE82D-BE95-4B6A-9E10-5905B5A45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382577510 w 994"/>
                  <a:gd name="T1" fmla="*/ 0 h 911"/>
                  <a:gd name="T2" fmla="*/ 9286401 w 994"/>
                  <a:gd name="T3" fmla="*/ 466666001 h 911"/>
                  <a:gd name="T4" fmla="*/ 9286401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1119705416 w 994"/>
                  <a:gd name="T15" fmla="*/ 466666001 h 911"/>
                  <a:gd name="T16" fmla="*/ 382577510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id="{5605E075-BFFF-4A9B-B145-848F845AE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494522968 w 993"/>
                  <a:gd name="T1" fmla="*/ 9286417 h 875"/>
                  <a:gd name="T2" fmla="*/ 494522968 w 993"/>
                  <a:gd name="T3" fmla="*/ 998488012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989210916 w 993"/>
                  <a:gd name="T11" fmla="*/ 9286417 h 875"/>
                  <a:gd name="T12" fmla="*/ 494522968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id="{1848E314-7E9B-4983-8AA6-827918043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1119705416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id="{36A6EF27-F406-4D99-9388-6BC8F9AD1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494522968 w 993"/>
                  <a:gd name="T1" fmla="*/ 9286656 h 928"/>
                  <a:gd name="T2" fmla="*/ 0 w 993"/>
                  <a:gd name="T3" fmla="*/ 382595487 h 928"/>
                  <a:gd name="T4" fmla="*/ 0 w 993"/>
                  <a:gd name="T5" fmla="*/ 877131978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989210916 w 993"/>
                  <a:gd name="T13" fmla="*/ 382595487 h 928"/>
                  <a:gd name="T14" fmla="*/ 494522968 w 993"/>
                  <a:gd name="T15" fmla="*/ 928665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id="{E38806E1-81E8-45EC-9A49-2578CD2FB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746605912 w 1377"/>
                  <a:gd name="T1" fmla="*/ 9286419 h 1242"/>
                  <a:gd name="T2" fmla="*/ 0 w 1377"/>
                  <a:gd name="T3" fmla="*/ 382579035 h 1242"/>
                  <a:gd name="T4" fmla="*/ 0 w 1377"/>
                  <a:gd name="T5" fmla="*/ 1371784104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1483754161 w 1377"/>
                  <a:gd name="T15" fmla="*/ 382579035 h 1242"/>
                  <a:gd name="T16" fmla="*/ 746605912 w 1377"/>
                  <a:gd name="T17" fmla="*/ 9286419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id="{EC3FB635-53BF-4CD8-922D-F2C16DDED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494527700 w 1377"/>
                  <a:gd name="T1" fmla="*/ 0 h 1258"/>
                  <a:gd name="T2" fmla="*/ 494527700 w 1377"/>
                  <a:gd name="T3" fmla="*/ 161444492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1604980452 w 1377"/>
                  <a:gd name="T13" fmla="*/ 0 h 1258"/>
                  <a:gd name="T14" fmla="*/ 494527700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id="{52CAE249-32E1-45C3-9054-EA7273B9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1250403961 w 1430"/>
                  <a:gd name="T1" fmla="*/ 9286445 h 1245"/>
                  <a:gd name="T2" fmla="*/ 494523720 w 1430"/>
                  <a:gd name="T3" fmla="*/ 373297741 h 1245"/>
                  <a:gd name="T4" fmla="*/ 494523720 w 1430"/>
                  <a:gd name="T5" fmla="*/ 136234029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099653132 w 1430"/>
                  <a:gd name="T13" fmla="*/ 373297741 h 1245"/>
                  <a:gd name="T14" fmla="*/ 1250403961 w 1430"/>
                  <a:gd name="T15" fmla="*/ 9286445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id="{78DA1D3D-51E6-4234-9C4E-0EB675EFB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811944794 w 1377"/>
                  <a:gd name="T1" fmla="*/ 9286445 h 1245"/>
                  <a:gd name="T2" fmla="*/ 494527700 w 1377"/>
                  <a:gd name="T3" fmla="*/ 373297741 h 1245"/>
                  <a:gd name="T4" fmla="*/ 494527700 w 1377"/>
                  <a:gd name="T5" fmla="*/ 1483733402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1483754161 w 1377"/>
                  <a:gd name="T15" fmla="*/ 373297741 h 1245"/>
                  <a:gd name="T16" fmla="*/ 811944794 w 1377"/>
                  <a:gd name="T17" fmla="*/ 9286445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id="{B8E87598-F1C9-46FE-A185-A6F5A86908ED}"/>
                  </a:ext>
                </a:extLst>
              </p:cNvPr>
              <p:cNvSpPr/>
              <p:nvPr/>
            </p:nvSpPr>
            <p:spPr>
              <a:xfrm>
                <a:off x="5819036" y="4746787"/>
                <a:ext cx="112022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id="{D97F4CE9-1820-46A9-8D87-D8254A591438}"/>
                  </a:ext>
                </a:extLst>
              </p:cNvPr>
              <p:cNvSpPr/>
              <p:nvPr/>
            </p:nvSpPr>
            <p:spPr>
              <a:xfrm>
                <a:off x="5980509" y="4746787"/>
                <a:ext cx="112022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id="{101D281B-20F6-4BEF-B31A-B87E4FE27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9286517 w 18305"/>
                  <a:gd name="T3" fmla="*/ 2147483646 h 3310"/>
                  <a:gd name="T4" fmla="*/ 9286517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id="{32A9CF56-D869-433B-9BE6-043C2CBAB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9286517 w 18305"/>
                  <a:gd name="T1" fmla="*/ 9286508 h 1656"/>
                  <a:gd name="T2" fmla="*/ 9286517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9286517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id="{14180F67-217D-42D1-A20C-4A9E645EF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9286524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9286524 h 5507"/>
                  <a:gd name="T16" fmla="*/ 2147483646 w 20290"/>
                  <a:gd name="T17" fmla="*/ 9286524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id="{6B784C76-67B9-4076-BAD6-41C28312E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9286524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9286524 h 5507"/>
                  <a:gd name="T24" fmla="*/ 2147483646 w 20290"/>
                  <a:gd name="T25" fmla="*/ 9286524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id="{E09BAB52-73E0-48AB-8A07-B3BBEB583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9286517 w 18305"/>
                  <a:gd name="T3" fmla="*/ 2147483646 h 3310"/>
                  <a:gd name="T4" fmla="*/ 9286517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id="{F6AAAFEB-0F7D-42A8-9E4C-3524F17E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9286517 w 18305"/>
                  <a:gd name="T1" fmla="*/ 9286508 h 1656"/>
                  <a:gd name="T2" fmla="*/ 9286517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9286517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id="{DE59D11F-9E5E-4EDE-A1D2-5ADA187FDA82}"/>
                  </a:ext>
                </a:extLst>
              </p:cNvPr>
              <p:cNvSpPr/>
              <p:nvPr/>
            </p:nvSpPr>
            <p:spPr>
              <a:xfrm>
                <a:off x="5879588" y="4441485"/>
                <a:ext cx="1120222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id="{8F4A2C72-AE40-4CEA-B599-1C8AA72C8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9286524 w 20291"/>
                  <a:gd name="T1" fmla="*/ 9286508 h 5520"/>
                  <a:gd name="T2" fmla="*/ 9286524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9286524 w 20291"/>
                  <a:gd name="T13" fmla="*/ 2147483646 h 5520"/>
                  <a:gd name="T14" fmla="*/ 9286524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9286508 h 5520"/>
                  <a:gd name="T24" fmla="*/ 9286524 w 20291"/>
                  <a:gd name="T25" fmla="*/ 9286508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id="{3FF1BEFC-5B3D-462B-A56C-9089336B9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id="{1941633D-FDA4-4E03-AF1D-94358802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9286508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0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id="{57B9325E-F736-4FCD-BCA6-BB83B8737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id="{25532932-19CD-4DDB-B588-5B6A850FB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9286547 w 1166"/>
                  <a:gd name="T3" fmla="*/ 821237898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326537033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id="{3E60AD5C-D77B-429F-B2DF-BDFBB327E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494524516 w 4130"/>
                  <a:gd name="T5" fmla="*/ 2147483646 h 2753"/>
                  <a:gd name="T6" fmla="*/ 49452451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id="{BFB32315-6ACD-4970-9CF8-A8C6E020F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1483735059 w 3905"/>
                  <a:gd name="T1" fmla="*/ 9286541 h 1814"/>
                  <a:gd name="T2" fmla="*/ 494523378 w 3905"/>
                  <a:gd name="T3" fmla="*/ 2147483646 h 1814"/>
                  <a:gd name="T4" fmla="*/ 494523378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1483735059 w 3905"/>
                  <a:gd name="T19" fmla="*/ 9286541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id="{357009FD-100E-450A-8FA8-66A30C5B2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id="{563249D1-D0DC-4AF0-9AC9-1A159A1E5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9286531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id="{4577D3F9-6A92-4643-9107-FD7F5E44D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id="{F07BFD6C-DA2B-4EC6-8A00-42B6B3FE2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494524837 h 2926"/>
                  <a:gd name="T4" fmla="*/ 2147483646 w 4355"/>
                  <a:gd name="T5" fmla="*/ 2147483646 h 2926"/>
                  <a:gd name="T6" fmla="*/ 494525593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id="{48C64863-78E1-455A-8FB0-6C6B5CB8E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494525812 h 1933"/>
                  <a:gd name="T4" fmla="*/ 989217052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id="{A978767F-08EA-437C-9BB8-F413D92B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494524297 w 4408"/>
                  <a:gd name="T3" fmla="*/ 1614442793 h 1458"/>
                  <a:gd name="T4" fmla="*/ 1978262225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139967831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id="{116B926B-0A7A-44E9-89B8-9F4E87728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9286448 h 1445"/>
                  <a:gd name="T2" fmla="*/ 615920261 w 4421"/>
                  <a:gd name="T3" fmla="*/ 2108933982 h 1445"/>
                  <a:gd name="T4" fmla="*/ 2099670231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9286448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id="{9AB70A0A-FBF9-4BF0-94A1-E615EE9C3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951909877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1940962854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id="{7565A91D-2EC1-4EDA-B8D2-5A13F5AEF050}"/>
                  </a:ext>
                </a:extLst>
              </p:cNvPr>
              <p:cNvSpPr/>
              <p:nvPr/>
            </p:nvSpPr>
            <p:spPr>
              <a:xfrm>
                <a:off x="6179829" y="3608840"/>
                <a:ext cx="527311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id="{43478817-349B-48BD-BD4B-56A0EE032E73}"/>
                  </a:ext>
                </a:extLst>
              </p:cNvPr>
              <p:cNvSpPr/>
              <p:nvPr/>
            </p:nvSpPr>
            <p:spPr>
              <a:xfrm>
                <a:off x="6240382" y="3659304"/>
                <a:ext cx="20941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id="{11292C89-716F-42A0-B19A-7CF268E100F6}"/>
                  </a:ext>
                </a:extLst>
              </p:cNvPr>
              <p:cNvSpPr/>
              <p:nvPr/>
            </p:nvSpPr>
            <p:spPr>
              <a:xfrm>
                <a:off x="6189921" y="3719860"/>
                <a:ext cx="517219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id="{7985FA10-C698-4722-8356-94006B9E8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929041 h 4903"/>
                <a:gd name="T2" fmla="*/ 2147483646 w 6588"/>
                <a:gd name="T3" fmla="*/ 2147483646 h 4903"/>
                <a:gd name="T4" fmla="*/ 375995948 w 6588"/>
                <a:gd name="T5" fmla="*/ 2147483646 h 4903"/>
                <a:gd name="T6" fmla="*/ 25035429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1439808558 h 4903"/>
                <a:gd name="T16" fmla="*/ 2147483646 w 6588"/>
                <a:gd name="T17" fmla="*/ 929041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id="{A127DBC4-805C-45A3-8086-6C3A4719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929039 h 16500"/>
                <a:gd name="T2" fmla="*/ 2147483646 w 20032"/>
                <a:gd name="T3" fmla="*/ 498851855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929039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6854188 h 16500"/>
                <a:gd name="T28" fmla="*/ 2147483646 w 20032"/>
                <a:gd name="T29" fmla="*/ 929039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id="{6200A40B-2159-472B-BC74-BDDFC2A09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929039 h 16500"/>
                <a:gd name="T2" fmla="*/ 2147483646 w 20032"/>
                <a:gd name="T3" fmla="*/ 498851855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929039 w 20032"/>
                <a:gd name="T9" fmla="*/ 2147483646 h 16500"/>
                <a:gd name="T10" fmla="*/ 1033089865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6854188 h 16500"/>
                <a:gd name="T32" fmla="*/ 2147483646 w 20032"/>
                <a:gd name="T33" fmla="*/ 929039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id="{CC38AD6E-6E96-4F8F-8AF2-0A9B22ED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929038 w 14016"/>
                <a:gd name="T7" fmla="*/ 2147483646 h 10789"/>
                <a:gd name="T8" fmla="*/ 1315083728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168921838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id="{EA25745E-B922-4EA9-91C6-7F52FCC81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1049837502 h 10487"/>
                <a:gd name="T4" fmla="*/ 2147483646 w 14016"/>
                <a:gd name="T5" fmla="*/ 2147483646 h 10487"/>
                <a:gd name="T6" fmla="*/ 1720862880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1300191237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id="{360B50ED-DF47-451F-8476-5FA41F33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406710319 h 9814"/>
                <a:gd name="T6" fmla="*/ 2147483646 w 5748"/>
                <a:gd name="T7" fmla="*/ 2147483646 h 9814"/>
                <a:gd name="T8" fmla="*/ 929036 w 5748"/>
                <a:gd name="T9" fmla="*/ 2147483646 h 9814"/>
                <a:gd name="T10" fmla="*/ 929036 w 5748"/>
                <a:gd name="T11" fmla="*/ 2147483646 h 9814"/>
                <a:gd name="T12" fmla="*/ 1564500147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id="{86361A62-016C-4760-B216-438CFE62B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532351104 h 16292"/>
                <a:gd name="T4" fmla="*/ 1720873726 w 14151"/>
                <a:gd name="T5" fmla="*/ 2147483646 h 16292"/>
                <a:gd name="T6" fmla="*/ 929040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1314156109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id="{BDB49F03-7CA2-4FC4-A582-947CFBB01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929039 h 14823"/>
                <a:gd name="T2" fmla="*/ 375993419 w 5446"/>
                <a:gd name="T3" fmla="*/ 2147483646 h 14823"/>
                <a:gd name="T4" fmla="*/ 657060634 w 5446"/>
                <a:gd name="T5" fmla="*/ 2147483646 h 14823"/>
                <a:gd name="T6" fmla="*/ 782700811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929039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id="{E9AF7335-5C11-4939-BA7A-B62E647E8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1564515497 w 16133"/>
                <a:gd name="T1" fmla="*/ 929039 h 11630"/>
                <a:gd name="T2" fmla="*/ 281997734 w 16133"/>
                <a:gd name="T3" fmla="*/ 2147483646 h 11630"/>
                <a:gd name="T4" fmla="*/ 657065022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1439799718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1564515497 w 16133"/>
                <a:gd name="T23" fmla="*/ 929039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id="{F8A595CA-B36D-4A13-9EF6-F87579178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929040 w 4606"/>
                <a:gd name="T3" fmla="*/ 250354740 h 8148"/>
                <a:gd name="T4" fmla="*/ 375997642 w 4606"/>
                <a:gd name="T5" fmla="*/ 2147483646 h 8148"/>
                <a:gd name="T6" fmla="*/ 375997642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id="{5D86D1CE-6203-4F22-B6D7-D9FC62076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1014155 h 4389"/>
                <a:gd name="T2" fmla="*/ 2147483646 w 6420"/>
                <a:gd name="T3" fmla="*/ 2088796882 h 4389"/>
                <a:gd name="T4" fmla="*/ 724298209 w 6420"/>
                <a:gd name="T5" fmla="*/ 2088796882 h 4389"/>
                <a:gd name="T6" fmla="*/ 482261157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1819160741 h 4389"/>
                <a:gd name="T16" fmla="*/ 2147483646 w 6420"/>
                <a:gd name="T17" fmla="*/ 1014155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id="{2A56FEF8-3D0E-4F3E-B795-DB8101A6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929040 h 14732"/>
                <a:gd name="T2" fmla="*/ 2147483646 w 21712"/>
                <a:gd name="T3" fmla="*/ 291317351 h 14732"/>
                <a:gd name="T4" fmla="*/ 2147483646 w 21712"/>
                <a:gd name="T5" fmla="*/ 1605479627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065221884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416959256 h 14732"/>
                <a:gd name="T28" fmla="*/ 2147483646 w 21712"/>
                <a:gd name="T29" fmla="*/ 929040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id="{9CA8CAF5-467B-431D-87D2-D43FEC7AB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1438875683 w 6319"/>
                <a:gd name="T3" fmla="*/ 250353690 h 8806"/>
                <a:gd name="T4" fmla="*/ 781809219 w 6319"/>
                <a:gd name="T5" fmla="*/ 2147483646 h 8806"/>
                <a:gd name="T6" fmla="*/ 125641885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907451104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375995070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id="{0BCC2E9B-E888-4CB0-A516-EA2DF98B0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781772994 w 7294"/>
                <a:gd name="T3" fmla="*/ 837630950 h 17402"/>
                <a:gd name="T4" fmla="*/ 375065471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1463053061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id="{53543982-E85F-43EF-BB20-6E4618AE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1720870549 w 4774"/>
                <a:gd name="T1" fmla="*/ 0 h 3059"/>
                <a:gd name="T2" fmla="*/ 929039 w 4774"/>
                <a:gd name="T3" fmla="*/ 375068865 h 3059"/>
                <a:gd name="T4" fmla="*/ 281997600 w 4774"/>
                <a:gd name="T5" fmla="*/ 1438876996 h 3059"/>
                <a:gd name="T6" fmla="*/ 2095937678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1157807825 h 3059"/>
                <a:gd name="T12" fmla="*/ 1846512295 w 4774"/>
                <a:gd name="T13" fmla="*/ 500710869 h 3059"/>
                <a:gd name="T14" fmla="*/ 1720870549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id="{34A6E443-CA70-437E-BB92-7BBF37068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125630914 w 135"/>
                <a:gd name="T5" fmla="*/ 781847239 h 841"/>
                <a:gd name="T6" fmla="*/ 125630914 w 135"/>
                <a:gd name="T7" fmla="*/ 781847239 h 841"/>
                <a:gd name="T8" fmla="*/ 125630914 w 135"/>
                <a:gd name="T9" fmla="*/ 781847239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id="{2DC8E3BB-11C1-4FBB-88FC-8547013A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923521 w 1"/>
                <a:gd name="T1" fmla="*/ 0 h 1"/>
                <a:gd name="T2" fmla="*/ 923521 w 1"/>
                <a:gd name="T3" fmla="*/ 0 h 1"/>
                <a:gd name="T4" fmla="*/ 92352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id="{C2EE7FC5-6ED4-4B02-AE3F-CED38110E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928969 w 136"/>
                <a:gd name="T1" fmla="*/ 928987 h 707"/>
                <a:gd name="T2" fmla="*/ 125626450 w 136"/>
                <a:gd name="T3" fmla="*/ 657948168 h 707"/>
                <a:gd name="T4" fmla="*/ 125626450 w 136"/>
                <a:gd name="T5" fmla="*/ 657948168 h 707"/>
                <a:gd name="T6" fmla="*/ 928969 w 136"/>
                <a:gd name="T7" fmla="*/ 928987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id="{5D8B8D79-A219-496F-96F0-61B26CEE7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82000238 w 4202"/>
                <a:gd name="T3" fmla="*/ 250353424 h 1815"/>
                <a:gd name="T4" fmla="*/ 929042 w 4202"/>
                <a:gd name="T5" fmla="*/ 250353424 h 1815"/>
                <a:gd name="T6" fmla="*/ 125642461 w 4202"/>
                <a:gd name="T7" fmla="*/ 907444420 h 1815"/>
                <a:gd name="T8" fmla="*/ 1846528053 w 4202"/>
                <a:gd name="T9" fmla="*/ 1689217714 h 1815"/>
                <a:gd name="T10" fmla="*/ 2147483646 w 4202"/>
                <a:gd name="T11" fmla="*/ 781773294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id="{CAD04449-E3A0-4B9B-984D-F518576A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532351921 w 39491"/>
                <a:gd name="T3" fmla="*/ 2147483646 h 40034"/>
                <a:gd name="T4" fmla="*/ 1814868825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id="{4FE12E9F-7260-4D09-A550-8732C103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929038 h 10655"/>
                <a:gd name="T18" fmla="*/ 0 w 33038"/>
                <a:gd name="T19" fmla="*/ 929038 h 10655"/>
                <a:gd name="T20" fmla="*/ 125641696 w 33038"/>
                <a:gd name="T21" fmla="*/ 157283420 h 10655"/>
                <a:gd name="T22" fmla="*/ 125641696 w 33038"/>
                <a:gd name="T23" fmla="*/ 281995703 h 10655"/>
                <a:gd name="T24" fmla="*/ 125641696 w 33038"/>
                <a:gd name="T25" fmla="*/ 157283420 h 10655"/>
                <a:gd name="T26" fmla="*/ 0 w 33038"/>
                <a:gd name="T27" fmla="*/ 929038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id="{F7854FAB-8827-46AE-92B6-324E9C6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1439802596 h 17780"/>
                <a:gd name="T2" fmla="*/ 2147483646 w 36130"/>
                <a:gd name="T3" fmla="*/ 2147483646 h 17780"/>
                <a:gd name="T4" fmla="*/ 1314160196 w 36130"/>
                <a:gd name="T5" fmla="*/ 2147483646 h 17780"/>
                <a:gd name="T6" fmla="*/ 0 w 36130"/>
                <a:gd name="T7" fmla="*/ 2147483646 h 17780"/>
                <a:gd name="T8" fmla="*/ 125641711 w 36130"/>
                <a:gd name="T9" fmla="*/ 2147483646 h 17780"/>
                <a:gd name="T10" fmla="*/ 125641711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1439802596 h 17780"/>
                <a:gd name="T16" fmla="*/ 2147483646 w 36130"/>
                <a:gd name="T17" fmla="*/ 929039 h 17780"/>
                <a:gd name="T18" fmla="*/ 2147483646 w 36130"/>
                <a:gd name="T19" fmla="*/ 209686755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1314160824 h 17780"/>
                <a:gd name="T50" fmla="*/ 2147483646 w 36130"/>
                <a:gd name="T51" fmla="*/ 1314160824 h 17780"/>
                <a:gd name="T52" fmla="*/ 2147483646 w 36130"/>
                <a:gd name="T53" fmla="*/ 2147483646 h 17780"/>
                <a:gd name="T54" fmla="*/ 2147483646 w 36130"/>
                <a:gd name="T55" fmla="*/ 251283545 h 17780"/>
                <a:gd name="T56" fmla="*/ 2147483646 w 36130"/>
                <a:gd name="T57" fmla="*/ 929039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id="{E93D03CC-20C7-43A9-A5F4-BDB7B6CC32DD}"/>
                </a:ext>
              </a:extLst>
            </p:cNvPr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id="{CFAA9218-837C-423F-BDDB-E56E2090E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50333840 w 270"/>
                <a:gd name="T1" fmla="*/ 928980 h 169"/>
                <a:gd name="T2" fmla="*/ 0 w 270"/>
                <a:gd name="T3" fmla="*/ 157270507 h 169"/>
                <a:gd name="T4" fmla="*/ 250333840 w 270"/>
                <a:gd name="T5" fmla="*/ 928980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id="{2AF24F75-6D8A-4ECA-9D08-20A53A02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929037 h 1682"/>
                <a:gd name="T2" fmla="*/ 2147483646 w 3093"/>
                <a:gd name="T3" fmla="*/ 929037 h 1682"/>
                <a:gd name="T4" fmla="*/ 0 w 3093"/>
                <a:gd name="T5" fmla="*/ 1564503821 h 1682"/>
                <a:gd name="T6" fmla="*/ 2147483646 w 3093"/>
                <a:gd name="T7" fmla="*/ 929037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id="{E6562E22-6896-4A63-B5C2-16B29D3F1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1814859721 w 7126"/>
                <a:gd name="T1" fmla="*/ 251286868 h 2522"/>
                <a:gd name="T2" fmla="*/ 2147483646 w 7126"/>
                <a:gd name="T3" fmla="*/ 2147483646 h 2522"/>
                <a:gd name="T4" fmla="*/ 2147483646 w 7126"/>
                <a:gd name="T5" fmla="*/ 1314178955 h 2522"/>
                <a:gd name="T6" fmla="*/ 2147483646 w 7126"/>
                <a:gd name="T7" fmla="*/ 1314178955 h 2522"/>
                <a:gd name="T8" fmla="*/ 2147483646 w 7126"/>
                <a:gd name="T9" fmla="*/ 2147483646 h 2522"/>
                <a:gd name="T10" fmla="*/ 1814859721 w 7126"/>
                <a:gd name="T11" fmla="*/ 251286868 h 2522"/>
                <a:gd name="T12" fmla="*/ 1814859721 w 7126"/>
                <a:gd name="T13" fmla="*/ 929044 h 2522"/>
                <a:gd name="T14" fmla="*/ 0 w 7126"/>
                <a:gd name="T15" fmla="*/ 2096927785 h 2522"/>
                <a:gd name="T16" fmla="*/ 0 w 7126"/>
                <a:gd name="T17" fmla="*/ 2096927785 h 2522"/>
                <a:gd name="T18" fmla="*/ 1814859721 w 7126"/>
                <a:gd name="T19" fmla="*/ 929044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id="{5262086A-180F-4BE3-8762-4044E741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929042 w 4068"/>
                <a:gd name="T3" fmla="*/ 1845558222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id="{96EEE8F6-8B05-4CFA-AFCE-7EABD121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125630914 h 135"/>
                <a:gd name="T6" fmla="*/ 0 w 1"/>
                <a:gd name="T7" fmla="*/ 125630914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id="{53187925-EBBD-47F2-878B-86D68BEA8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1307585765 w 1405"/>
                <a:gd name="T1" fmla="*/ 929035 h 2334"/>
                <a:gd name="T2" fmla="*/ 1307585765 w 1405"/>
                <a:gd name="T3" fmla="*/ 929035 h 2334"/>
                <a:gd name="T4" fmla="*/ 0 w 1405"/>
                <a:gd name="T5" fmla="*/ 2046589389 h 2334"/>
                <a:gd name="T6" fmla="*/ 0 w 1405"/>
                <a:gd name="T7" fmla="*/ 2147483646 h 2334"/>
                <a:gd name="T8" fmla="*/ 1307585765 w 1405"/>
                <a:gd name="T9" fmla="*/ 929035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id="{6C57F4AE-1453-48EE-B6BD-C638BE02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929039 w 47188"/>
                <a:gd name="T17" fmla="*/ 125641521 h 6723"/>
                <a:gd name="T18" fmla="*/ 125641583 w 47188"/>
                <a:gd name="T19" fmla="*/ 1438869674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125641583 w 47188"/>
                <a:gd name="T33" fmla="*/ 1438869674 h 6723"/>
                <a:gd name="T34" fmla="*/ 929039 w 47188"/>
                <a:gd name="T35" fmla="*/ 125641521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id="{5F412EB0-E17C-4872-ADC8-E404D9E40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923521 w 1"/>
                <a:gd name="T1" fmla="*/ 923521 h 1"/>
                <a:gd name="T2" fmla="*/ 923521 w 1"/>
                <a:gd name="T3" fmla="*/ 923521 h 1"/>
                <a:gd name="T4" fmla="*/ 923521 w 1"/>
                <a:gd name="T5" fmla="*/ 923521 h 1"/>
                <a:gd name="T6" fmla="*/ 923521 w 1"/>
                <a:gd name="T7" fmla="*/ 92352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id="{E2D1AC70-3737-460E-8BA1-677BDDC3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929033 h 2253"/>
                <a:gd name="T2" fmla="*/ 2147483646 w 2823"/>
                <a:gd name="T3" fmla="*/ 2096826569 h 2253"/>
                <a:gd name="T4" fmla="*/ 0 w 2823"/>
                <a:gd name="T5" fmla="*/ 929033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id="{60B5CF7F-8F17-411B-A7E5-5DC360595F06}"/>
                </a:ext>
              </a:extLst>
            </p:cNvPr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id="{72807E0E-5FBE-4FB3-BA45-F80382409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929035 h 3934"/>
                <a:gd name="T2" fmla="*/ 2147483646 w 5748"/>
                <a:gd name="T3" fmla="*/ 532345707 h 3934"/>
                <a:gd name="T4" fmla="*/ 2147483646 w 5748"/>
                <a:gd name="T5" fmla="*/ 2147483646 h 3934"/>
                <a:gd name="T6" fmla="*/ 2027988712 w 5748"/>
                <a:gd name="T7" fmla="*/ 2147483646 h 3934"/>
                <a:gd name="T8" fmla="*/ 782699636 w 5748"/>
                <a:gd name="T9" fmla="*/ 2147483646 h 3934"/>
                <a:gd name="T10" fmla="*/ 614269281 w 5748"/>
                <a:gd name="T11" fmla="*/ 2147483646 h 3934"/>
                <a:gd name="T12" fmla="*/ 125640953 w 5748"/>
                <a:gd name="T13" fmla="*/ 2147483646 h 3934"/>
                <a:gd name="T14" fmla="*/ 251280942 w 5748"/>
                <a:gd name="T15" fmla="*/ 2147483646 h 3934"/>
                <a:gd name="T16" fmla="*/ 2065204922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532345707 h 3934"/>
                <a:gd name="T22" fmla="*/ 2147483646 w 5748"/>
                <a:gd name="T23" fmla="*/ 929035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id="{612CE15B-8B30-4EA3-AA8F-8444EB522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1032166557 w 7563"/>
                <a:gd name="T3" fmla="*/ 1194087013 h 6741"/>
                <a:gd name="T4" fmla="*/ 1564521042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693379358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id="{0A11992F-099B-4376-8217-558EA369F005}"/>
                </a:ext>
              </a:extLst>
            </p:cNvPr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id="{63C3D66A-28F7-486B-99C7-51B97E83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929037 h 6211"/>
                <a:gd name="T2" fmla="*/ 1408152473 w 6992"/>
                <a:gd name="T3" fmla="*/ 650558841 h 6211"/>
                <a:gd name="T4" fmla="*/ 907445220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1026552482 h 6211"/>
                <a:gd name="T12" fmla="*/ 2147483646 w 6992"/>
                <a:gd name="T13" fmla="*/ 929037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id="{ABE87A6A-3997-44E4-B85B-09FBCD59BA16}"/>
                </a:ext>
              </a:extLst>
            </p:cNvPr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id="{3D1857C9-EEA5-428E-8D95-B469CE98C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929039 w 8000"/>
                <a:gd name="T1" fmla="*/ 929038 h 11551"/>
                <a:gd name="T2" fmla="*/ 929039 w 8000"/>
                <a:gd name="T3" fmla="*/ 2147483646 h 11551"/>
                <a:gd name="T4" fmla="*/ 407639510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929038 h 11551"/>
                <a:gd name="T14" fmla="*/ 2147483646 w 8000"/>
                <a:gd name="T15" fmla="*/ 1064730489 h 11551"/>
                <a:gd name="T16" fmla="*/ 929039 w 8000"/>
                <a:gd name="T17" fmla="*/ 929038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id="{58DFA9CC-3D94-4144-A871-CF0CDC4C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929039 h 11495"/>
                <a:gd name="T2" fmla="*/ 2147483646 w 8000"/>
                <a:gd name="T3" fmla="*/ 929039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929039 h 11495"/>
                <a:gd name="T10" fmla="*/ 929039 w 8000"/>
                <a:gd name="T11" fmla="*/ 929039 h 11495"/>
                <a:gd name="T12" fmla="*/ 929039 w 8000"/>
                <a:gd name="T13" fmla="*/ 2147483646 h 11495"/>
                <a:gd name="T14" fmla="*/ 407639510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407639510 w 8000"/>
                <a:gd name="T33" fmla="*/ 2147483646 h 11495"/>
                <a:gd name="T34" fmla="*/ 929039 w 8000"/>
                <a:gd name="T35" fmla="*/ 2147483646 h 11495"/>
                <a:gd name="T36" fmla="*/ 929039 w 8000"/>
                <a:gd name="T37" fmla="*/ 929039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id="{B3C050A9-D978-4BD0-B636-FFCCBA9D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923521 w 1"/>
                <a:gd name="T1" fmla="*/ 0 h 4471"/>
                <a:gd name="T2" fmla="*/ 923521 w 1"/>
                <a:gd name="T3" fmla="*/ 2147483646 h 4471"/>
                <a:gd name="T4" fmla="*/ 923521 w 1"/>
                <a:gd name="T5" fmla="*/ 2147483646 h 4471"/>
                <a:gd name="T6" fmla="*/ 923521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id="{585630C0-A11D-4E96-97BC-2559A1E10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782776294 w 841"/>
                <a:gd name="T1" fmla="*/ 0 h 404"/>
                <a:gd name="T2" fmla="*/ 659914619 w 841"/>
                <a:gd name="T3" fmla="*/ 93992316 h 404"/>
                <a:gd name="T4" fmla="*/ 659914619 w 841"/>
                <a:gd name="T5" fmla="*/ 93992316 h 404"/>
                <a:gd name="T6" fmla="*/ 782776294 w 841"/>
                <a:gd name="T7" fmla="*/ 0 h 404"/>
                <a:gd name="T8" fmla="*/ 659914619 w 841"/>
                <a:gd name="T9" fmla="*/ 93992316 h 404"/>
                <a:gd name="T10" fmla="*/ 659914619 w 841"/>
                <a:gd name="T11" fmla="*/ 93992316 h 404"/>
                <a:gd name="T12" fmla="*/ 295046872 w 841"/>
                <a:gd name="T13" fmla="*/ 268944048 h 404"/>
                <a:gd name="T14" fmla="*/ 295046872 w 841"/>
                <a:gd name="T15" fmla="*/ 268944048 h 404"/>
                <a:gd name="T16" fmla="*/ 657128387 w 841"/>
                <a:gd name="T17" fmla="*/ 125633092 h 404"/>
                <a:gd name="T18" fmla="*/ 659914619 w 841"/>
                <a:gd name="T19" fmla="*/ 93992316 h 404"/>
                <a:gd name="T20" fmla="*/ 295046872 w 841"/>
                <a:gd name="T21" fmla="*/ 268944048 h 404"/>
                <a:gd name="T22" fmla="*/ 0 w 841"/>
                <a:gd name="T23" fmla="*/ 375970226 h 404"/>
                <a:gd name="T24" fmla="*/ 295046872 w 841"/>
                <a:gd name="T25" fmla="*/ 268944048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id="{E03D0B68-D5D5-41FC-B056-640365133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929039 w 8000"/>
                <a:gd name="T1" fmla="*/ 0 h 11192"/>
                <a:gd name="T2" fmla="*/ 929039 w 8000"/>
                <a:gd name="T3" fmla="*/ 2147483646 h 11192"/>
                <a:gd name="T4" fmla="*/ 407639510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375997468 h 11192"/>
                <a:gd name="T20" fmla="*/ 2147483646 w 8000"/>
                <a:gd name="T21" fmla="*/ 375997468 h 11192"/>
                <a:gd name="T22" fmla="*/ 2147483646 w 8000"/>
                <a:gd name="T23" fmla="*/ 500710297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1314160939 w 8000"/>
                <a:gd name="T31" fmla="*/ 2147483646 h 11192"/>
                <a:gd name="T32" fmla="*/ 907450438 w 8000"/>
                <a:gd name="T33" fmla="*/ 2147483646 h 11192"/>
                <a:gd name="T34" fmla="*/ 907450438 w 8000"/>
                <a:gd name="T35" fmla="*/ 500710297 h 11192"/>
                <a:gd name="T36" fmla="*/ 907450438 w 8000"/>
                <a:gd name="T37" fmla="*/ 375997468 h 11192"/>
                <a:gd name="T38" fmla="*/ 658023968 w 8000"/>
                <a:gd name="T39" fmla="*/ 375997468 h 11192"/>
                <a:gd name="T40" fmla="*/ 929039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id="{2E4EC88C-BBEE-4A82-8B61-2A010276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929033 h 2253"/>
                <a:gd name="T2" fmla="*/ 929039 w 8000"/>
                <a:gd name="T3" fmla="*/ 1033071858 h 2253"/>
                <a:gd name="T4" fmla="*/ 407639510 w 8000"/>
                <a:gd name="T5" fmla="*/ 1564485163 h 2253"/>
                <a:gd name="T6" fmla="*/ 907450438 w 8000"/>
                <a:gd name="T7" fmla="*/ 1690124341 h 2253"/>
                <a:gd name="T8" fmla="*/ 907450438 w 8000"/>
                <a:gd name="T9" fmla="*/ 1814834486 h 2253"/>
                <a:gd name="T10" fmla="*/ 2147483646 w 8000"/>
                <a:gd name="T11" fmla="*/ 2096826569 h 2253"/>
                <a:gd name="T12" fmla="*/ 2147483646 w 8000"/>
                <a:gd name="T13" fmla="*/ 1814834486 h 2253"/>
                <a:gd name="T14" fmla="*/ 2147483646 w 8000"/>
                <a:gd name="T15" fmla="*/ 1690124341 h 2253"/>
                <a:gd name="T16" fmla="*/ 2147483646 w 8000"/>
                <a:gd name="T17" fmla="*/ 1564485163 h 2253"/>
                <a:gd name="T18" fmla="*/ 2147483646 w 8000"/>
                <a:gd name="T19" fmla="*/ 1033071858 h 2253"/>
                <a:gd name="T20" fmla="*/ 2147483646 w 8000"/>
                <a:gd name="T21" fmla="*/ 929033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id="{704AEE3B-E3A6-4AD1-9A06-9963D2FC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929041 h 1379"/>
                <a:gd name="T2" fmla="*/ 929038 w 7126"/>
                <a:gd name="T3" fmla="*/ 1157812602 h 1379"/>
                <a:gd name="T4" fmla="*/ 500707049 w 7126"/>
                <a:gd name="T5" fmla="*/ 1283454916 h 1379"/>
                <a:gd name="T6" fmla="*/ 2147483646 w 7126"/>
                <a:gd name="T7" fmla="*/ 500713069 h 1379"/>
                <a:gd name="T8" fmla="*/ 2147483646 w 7126"/>
                <a:gd name="T9" fmla="*/ 929041 h 1379"/>
                <a:gd name="T10" fmla="*/ 2147483646 w 7126"/>
                <a:gd name="T11" fmla="*/ 929041 h 1379"/>
                <a:gd name="T12" fmla="*/ 2147483646 w 7126"/>
                <a:gd name="T13" fmla="*/ 929041 h 1379"/>
                <a:gd name="T14" fmla="*/ 2147483646 w 7126"/>
                <a:gd name="T15" fmla="*/ 500713069 h 1379"/>
                <a:gd name="T16" fmla="*/ 2147483646 w 7126"/>
                <a:gd name="T17" fmla="*/ 1283454916 h 1379"/>
                <a:gd name="T18" fmla="*/ 2147483646 w 7126"/>
                <a:gd name="T19" fmla="*/ 1157812602 h 1379"/>
                <a:gd name="T20" fmla="*/ 2147483646 w 7126"/>
                <a:gd name="T21" fmla="*/ 929041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id="{8DCEA8ED-1028-4701-B62E-BE17B6016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782746916 h 1278"/>
                <a:gd name="T4" fmla="*/ 0 w 6050"/>
                <a:gd name="T5" fmla="*/ 907461618 h 1278"/>
                <a:gd name="T6" fmla="*/ 2147483646 w 6050"/>
                <a:gd name="T7" fmla="*/ 1189462601 h 1278"/>
                <a:gd name="T8" fmla="*/ 2147483646 w 6050"/>
                <a:gd name="T9" fmla="*/ 907461618 h 1278"/>
                <a:gd name="T10" fmla="*/ 2147483646 w 6050"/>
                <a:gd name="T11" fmla="*/ 78274691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id="{94944A60-0250-46CC-97E3-F86CFCC21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929038 h 10038"/>
                <a:gd name="T2" fmla="*/ 1689221092 w 6991"/>
                <a:gd name="T3" fmla="*/ 82821899 h 10038"/>
                <a:gd name="T4" fmla="*/ 375995187 w 6991"/>
                <a:gd name="T5" fmla="*/ 208463274 h 10038"/>
                <a:gd name="T6" fmla="*/ 2147483646 w 6991"/>
                <a:gd name="T7" fmla="*/ 1521688729 h 10038"/>
                <a:gd name="T8" fmla="*/ 1939574881 w 6991"/>
                <a:gd name="T9" fmla="*/ 2147483646 h 10038"/>
                <a:gd name="T10" fmla="*/ 1032158079 w 6991"/>
                <a:gd name="T11" fmla="*/ 2147483646 h 10038"/>
                <a:gd name="T12" fmla="*/ 1032158079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1896754718 h 10038"/>
                <a:gd name="T34" fmla="*/ 2147483646 w 6991"/>
                <a:gd name="T35" fmla="*/ 208463274 h 10038"/>
                <a:gd name="T36" fmla="*/ 2147483646 w 6991"/>
                <a:gd name="T37" fmla="*/ 929038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id="{21E6DB07-2468-40E6-9A12-3FFC6AAA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1689233079 w 4605"/>
                <a:gd name="T1" fmla="*/ 406711276 h 1413"/>
                <a:gd name="T2" fmla="*/ 1689233079 w 4605"/>
                <a:gd name="T3" fmla="*/ 406711276 h 1413"/>
                <a:gd name="T4" fmla="*/ 1689233079 w 4605"/>
                <a:gd name="T5" fmla="*/ 406711276 h 1413"/>
                <a:gd name="T6" fmla="*/ 1689233079 w 4605"/>
                <a:gd name="T7" fmla="*/ 406711276 h 1413"/>
                <a:gd name="T8" fmla="*/ 2147483646 w 4605"/>
                <a:gd name="T9" fmla="*/ 281998291 h 1413"/>
                <a:gd name="T10" fmla="*/ 2147483646 w 4605"/>
                <a:gd name="T11" fmla="*/ 281998291 h 1413"/>
                <a:gd name="T12" fmla="*/ 2147483646 w 4605"/>
                <a:gd name="T13" fmla="*/ 281998291 h 1413"/>
                <a:gd name="T14" fmla="*/ 2147483646 w 4605"/>
                <a:gd name="T15" fmla="*/ 281998291 h 1413"/>
                <a:gd name="T16" fmla="*/ 2147483646 w 4605"/>
                <a:gd name="T17" fmla="*/ 281998291 h 1413"/>
                <a:gd name="T18" fmla="*/ 2147483646 w 4605"/>
                <a:gd name="T19" fmla="*/ 281998291 h 1413"/>
                <a:gd name="T20" fmla="*/ 2147483646 w 4605"/>
                <a:gd name="T21" fmla="*/ 281998291 h 1413"/>
                <a:gd name="T22" fmla="*/ 2147483646 w 4605"/>
                <a:gd name="T23" fmla="*/ 1314164475 h 1413"/>
                <a:gd name="T24" fmla="*/ 2147483646 w 4605"/>
                <a:gd name="T25" fmla="*/ 281998291 h 1413"/>
                <a:gd name="T26" fmla="*/ 2147483646 w 4605"/>
                <a:gd name="T27" fmla="*/ 281998291 h 1413"/>
                <a:gd name="T28" fmla="*/ 2147483646 w 4605"/>
                <a:gd name="T29" fmla="*/ 281998291 h 1413"/>
                <a:gd name="T30" fmla="*/ 2147483646 w 4605"/>
                <a:gd name="T31" fmla="*/ 281998291 h 1413"/>
                <a:gd name="T32" fmla="*/ 2147483646 w 4605"/>
                <a:gd name="T33" fmla="*/ 281998291 h 1413"/>
                <a:gd name="T34" fmla="*/ 0 w 4605"/>
                <a:gd name="T35" fmla="*/ 929040 h 1413"/>
                <a:gd name="T36" fmla="*/ 1689233079 w 4605"/>
                <a:gd name="T37" fmla="*/ 406711276 h 1413"/>
                <a:gd name="T38" fmla="*/ 0 w 4605"/>
                <a:gd name="T39" fmla="*/ 929040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id="{3108AD63-CEC5-4CF1-A65C-5F4F3643E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1564520211 w 6151"/>
                <a:gd name="T1" fmla="*/ 929039 h 6320"/>
                <a:gd name="T2" fmla="*/ 1564520211 w 6151"/>
                <a:gd name="T3" fmla="*/ 929039 h 6320"/>
                <a:gd name="T4" fmla="*/ 657067159 w 6151"/>
                <a:gd name="T5" fmla="*/ 658024032 h 6320"/>
                <a:gd name="T6" fmla="*/ 929040 w 6151"/>
                <a:gd name="T7" fmla="*/ 2147483646 h 6320"/>
                <a:gd name="T8" fmla="*/ 657067159 w 6151"/>
                <a:gd name="T9" fmla="*/ 2147483646 h 6320"/>
                <a:gd name="T10" fmla="*/ 657067159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1564520211 w 6151"/>
                <a:gd name="T29" fmla="*/ 929039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id="{2BD5CF26-FA9A-47A3-889F-BB8D00F19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1814879803 w 2958"/>
                <a:gd name="T1" fmla="*/ 0 h 6420"/>
                <a:gd name="T2" fmla="*/ 1689236640 w 2958"/>
                <a:gd name="T3" fmla="*/ 125641776 h 6420"/>
                <a:gd name="T4" fmla="*/ 532354982 w 2958"/>
                <a:gd name="T5" fmla="*/ 907450426 h 6420"/>
                <a:gd name="T6" fmla="*/ 406712782 w 2958"/>
                <a:gd name="T7" fmla="*/ 1282517707 h 6420"/>
                <a:gd name="T8" fmla="*/ 125642200 w 2958"/>
                <a:gd name="T9" fmla="*/ 2147483646 h 6420"/>
                <a:gd name="T10" fmla="*/ 907454376 w 2958"/>
                <a:gd name="T11" fmla="*/ 2147483646 h 6420"/>
                <a:gd name="T12" fmla="*/ 0 w 2958"/>
                <a:gd name="T13" fmla="*/ 2147483646 h 6420"/>
                <a:gd name="T14" fmla="*/ 1438881280 w 2958"/>
                <a:gd name="T15" fmla="*/ 2147483646 h 6420"/>
                <a:gd name="T16" fmla="*/ 1971236262 w 2958"/>
                <a:gd name="T17" fmla="*/ 2147483646 h 6420"/>
                <a:gd name="T18" fmla="*/ 2147483646 w 2958"/>
                <a:gd name="T19" fmla="*/ 2147483646 h 6420"/>
                <a:gd name="T20" fmla="*/ 1689236640 w 2958"/>
                <a:gd name="T21" fmla="*/ 2147483646 h 6420"/>
                <a:gd name="T22" fmla="*/ 1814879803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id="{F5C636E0-D130-495D-A9F3-2B79B68B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532340978 w 2387"/>
                <a:gd name="T1" fmla="*/ 929037 h 5446"/>
                <a:gd name="T2" fmla="*/ 532340978 w 2387"/>
                <a:gd name="T3" fmla="*/ 929037 h 5446"/>
                <a:gd name="T4" fmla="*/ 522123635 w 2387"/>
                <a:gd name="T5" fmla="*/ 65143131 h 5446"/>
                <a:gd name="T6" fmla="*/ 522123635 w 2387"/>
                <a:gd name="T7" fmla="*/ 65143131 h 5446"/>
                <a:gd name="T8" fmla="*/ 532340978 w 2387"/>
                <a:gd name="T9" fmla="*/ 929037 h 5446"/>
                <a:gd name="T10" fmla="*/ 522123635 w 2387"/>
                <a:gd name="T11" fmla="*/ 65143131 h 5446"/>
                <a:gd name="T12" fmla="*/ 522123635 w 2387"/>
                <a:gd name="T13" fmla="*/ 65143131 h 5446"/>
                <a:gd name="T14" fmla="*/ 406701912 w 2387"/>
                <a:gd name="T15" fmla="*/ 375993419 h 5446"/>
                <a:gd name="T16" fmla="*/ 125639067 w 2387"/>
                <a:gd name="T17" fmla="*/ 1283437175 h 5446"/>
                <a:gd name="T18" fmla="*/ 125639067 w 2387"/>
                <a:gd name="T19" fmla="*/ 1690144598 h 5446"/>
                <a:gd name="T20" fmla="*/ 907401106 w 2387"/>
                <a:gd name="T21" fmla="*/ 2147483646 h 5446"/>
                <a:gd name="T22" fmla="*/ 907401106 w 2387"/>
                <a:gd name="T23" fmla="*/ 2147483646 h 5446"/>
                <a:gd name="T24" fmla="*/ 532340978 w 2387"/>
                <a:gd name="T25" fmla="*/ 2147483646 h 5446"/>
                <a:gd name="T26" fmla="*/ 0 w 2387"/>
                <a:gd name="T27" fmla="*/ 2147483646 h 5446"/>
                <a:gd name="T28" fmla="*/ 1438843894 w 2387"/>
                <a:gd name="T29" fmla="*/ 2147483646 h 5446"/>
                <a:gd name="T30" fmla="*/ 1971184873 w 2387"/>
                <a:gd name="T31" fmla="*/ 2147483646 h 5446"/>
                <a:gd name="T32" fmla="*/ 1314132898 w 2387"/>
                <a:gd name="T33" fmla="*/ 2147483646 h 5446"/>
                <a:gd name="T34" fmla="*/ 522123635 w 2387"/>
                <a:gd name="T35" fmla="*/ 65143131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id="{48D9062A-F8D6-45FC-9ADD-CDA9D5DC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1157782254 w 2353"/>
                <a:gd name="T1" fmla="*/ 929044 h 2522"/>
                <a:gd name="T2" fmla="*/ 0 w 2353"/>
                <a:gd name="T3" fmla="*/ 1189464083 h 2522"/>
                <a:gd name="T4" fmla="*/ 1157782254 w 2353"/>
                <a:gd name="T5" fmla="*/ 2147483646 h 2522"/>
                <a:gd name="T6" fmla="*/ 2147483646 w 2353"/>
                <a:gd name="T7" fmla="*/ 1189464083 h 2522"/>
                <a:gd name="T8" fmla="*/ 1157782254 w 2353"/>
                <a:gd name="T9" fmla="*/ 929044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id="{8FC516CC-C006-4E22-9260-D123E4C4C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1033040173 w 2387"/>
                <a:gd name="T1" fmla="*/ 929033 h 2354"/>
                <a:gd name="T2" fmla="*/ 0 w 2387"/>
                <a:gd name="T3" fmla="*/ 1033039506 h 2354"/>
                <a:gd name="T4" fmla="*/ 1033040173 w 2387"/>
                <a:gd name="T5" fmla="*/ 2147483646 h 2354"/>
                <a:gd name="T6" fmla="*/ 2147483646 w 2387"/>
                <a:gd name="T7" fmla="*/ 1033039506 h 2354"/>
                <a:gd name="T8" fmla="*/ 1033040173 w 2387"/>
                <a:gd name="T9" fmla="*/ 929033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id="{20E9F59E-5C59-4CCF-95A1-F4AF98E60E68}"/>
                </a:ext>
              </a:extLst>
            </p:cNvPr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2BAFCE0F-1A4B-4BEB-80AD-8F2E1CBE2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33875" y="1571625"/>
            <a:ext cx="372586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385723"/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014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CFF174EB-13E1-49A5-BCA4-D0C1831D5B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73322E5A-367F-4F6D-8330-9BA112E9A1D3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3B14FEAF-AD48-4A23-A6B9-F39D020B8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DF9BEF61-A59D-4BC3-8937-DCA0F2AF4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2EC06549-3231-45AC-9BEA-13940A420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E2DA5B6-6502-480D-A3B0-DE162118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D1512E89-0BEB-4CED-A362-3369FA99C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3BF10501-DFC7-46D1-9D5E-9135A3235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180ABEB7-5F1E-49ED-B06C-D9269C7BFEB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355FB4DD-3589-4A22-97EE-6680EC88C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172701F1-159D-4EDC-83C8-1EE607D81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81F8713D-564E-4037-9FD6-4C9797A5C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82FAA3FD-3BB7-4B92-A22E-25F77BD57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D2D8721E-3376-46D2-80AF-E07FA408E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36AC080A-75D6-45BF-B65F-84BD58D40A5B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4940697B-996B-45E6-BA08-83CC18495E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52F65956-5828-4C77-A258-FCA8F240C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D534630-B2A5-420C-AA39-10432D9BA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EFC140E1-F487-45E7-98EC-C52D42B60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A6019AB-0283-4E7A-94C3-05AD0CBE3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6489ADBC-1E0C-4CAC-A8FB-C48DBCDA8B0D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3CE70530-083D-4B9D-8BF0-12A7726636ED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C2487FFF-657C-44B9-86BA-34D9B0C1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D266D1F2-1E97-456A-B55C-890CEBA73E1F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C321CA6B-30F7-4A68-800C-E44977BD14B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FD5D026-90DF-4240-B76C-5A91DFD813E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939678E7-6AF0-49D4-A934-49C358EC4E9D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A4DC2464-070B-4511-A73F-23FC6BB52C3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9D3B90A8-1145-43C4-AD5E-67717F7A391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87800076-4D69-4B20-8F9B-2FCF7177EE5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4CAAF932-73FF-4DA2-B69E-95B753DA66E0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9AE85903-25CA-4833-B70E-3E6E16454403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EBFC1DD3-21D9-4B77-8F95-4E1E635C4F4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8C9F252-D643-4972-927D-14A8463DCC5F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9704DE58-BEE5-4FCA-A470-89723161894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16F507FD-9799-4DEC-867E-4693AF58D1D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D1FC4D70-6A3D-4FB6-BE52-ECB4EB8D0602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0F2BA7E5-D177-4616-A60B-B01C2F36149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77BB39DE-9C0F-4B1D-9E8B-D5A29C46AA52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E3AED549-DF82-4E65-B4EC-B517AFAFC0CD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C1F7DEF2-B9F5-45CD-A1B0-8A8856AF47E3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63A82021-E5C4-4202-B13E-80BD124146D1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72E3C0B2-255C-41CB-B523-1DFF937A0D51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63CA9B7F-25A3-40BF-A8C2-5884ED9100FF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F6D936D9-CF07-496C-B26E-73FD96353E4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C0B235B-F9DC-4554-89C8-A322A0977794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1F82E9A5-F9C1-42F4-912D-F637EC3B1DD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A646F84A-0C9C-4FF8-B4A7-BEEBD8A8E17C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162A86E2-AF4B-4D72-AF4F-C7E777A6ACDE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3D828FD4-6D13-4A26-A2F7-ED2449B959B2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F7FD6B24-9B7A-41EE-B0BE-24565D81FA57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A91574C3-8FEF-414C-9C75-50B25C3E1324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347A895E-50EA-40D6-A913-3093241DD467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2DAF8EC9-F207-4B9A-AF3E-296D97CC3498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C70BFEBE-0A35-4820-A46F-7D84A609450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34CB552A-A330-4F06-856F-644833686713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C7D6607D-B046-479E-AF17-6C1C325347B3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6632E31D-53E9-4822-9411-277E4B7DCD4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E3B20CD0-7796-47BE-9D18-19A8AE3AB046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94060EC4-F946-44E2-9F3E-F90A7F735675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0112FAC-840A-4038-9A9C-9EA629784930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290B12E2-E92C-4F9A-9A7E-CAB819901E7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98D3BEE-20F6-4F1F-8FB0-FE1A97A93BE2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BAECEFE8-EAAB-40A2-BF80-05B309B3A922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1377AF46-F7DE-4044-A86C-EDEDA1EDE249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A2B94403-1F28-425B-B9D1-B6303E5D03C5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78AA8E35-EF7B-4544-9C5D-3A5998E34FB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7FADEAA7-DA97-4264-9BBF-BED50340258B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82FC04AA-5AF4-4506-BDAC-90F7A804DEA6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B6141ED0-5C76-4590-B82F-73C74980FE75}"/>
              </a:ext>
            </a:extLst>
          </p:cNvPr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B795C9FB-D77C-4EF9-ABB0-716024FB5CBF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631;p30">
            <a:extLst>
              <a:ext uri="{FF2B5EF4-FFF2-40B4-BE49-F238E27FC236}">
                <a16:creationId xmlns:a16="http://schemas.microsoft.com/office/drawing/2014/main" id="{DAD9921E-1C00-4194-857C-044AEE87E4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>
              <a:extLst>
                <a:ext uri="{FF2B5EF4-FFF2-40B4-BE49-F238E27FC236}">
                  <a16:creationId xmlns:a16="http://schemas.microsoft.com/office/drawing/2014/main" id="{2367CE85-398E-438F-910C-36E63EBD1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919140625 w 7563"/>
                <a:gd name="T1" fmla="*/ 0 h 9646"/>
                <a:gd name="T2" fmla="*/ 52734375 w 7563"/>
                <a:gd name="T3" fmla="*/ 656640625 h 9646"/>
                <a:gd name="T4" fmla="*/ 105078125 w 7563"/>
                <a:gd name="T5" fmla="*/ 1312890625 h 9646"/>
                <a:gd name="T6" fmla="*/ 1365625000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1916796875 h 9646"/>
                <a:gd name="T12" fmla="*/ 2147483646 w 7563"/>
                <a:gd name="T13" fmla="*/ 879687500 h 9646"/>
                <a:gd name="T14" fmla="*/ 1365625000 w 7563"/>
                <a:gd name="T15" fmla="*/ 105078125 h 9646"/>
                <a:gd name="T16" fmla="*/ 919140625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633;p30">
              <a:extLst>
                <a:ext uri="{FF2B5EF4-FFF2-40B4-BE49-F238E27FC236}">
                  <a16:creationId xmlns:a16="http://schemas.microsoft.com/office/drawing/2014/main" id="{9E227DBF-F079-41DF-B14A-D110014E5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1312890625 w 8269"/>
                <a:gd name="T1" fmla="*/ 390625 h 10096"/>
                <a:gd name="T2" fmla="*/ 0 w 8269"/>
                <a:gd name="T3" fmla="*/ 709375000 h 10096"/>
                <a:gd name="T4" fmla="*/ 1431250000 w 8269"/>
                <a:gd name="T5" fmla="*/ 2147483646 h 10096"/>
                <a:gd name="T6" fmla="*/ 1969531250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021875000 w 8269"/>
                <a:gd name="T15" fmla="*/ 2147483646 h 10096"/>
                <a:gd name="T16" fmla="*/ 1312890625 w 8269"/>
                <a:gd name="T17" fmla="*/ 390625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634;p30">
              <a:extLst>
                <a:ext uri="{FF2B5EF4-FFF2-40B4-BE49-F238E27FC236}">
                  <a16:creationId xmlns:a16="http://schemas.microsoft.com/office/drawing/2014/main" id="{013E42DF-AE11-47AA-8259-1E2FBA3A8EA3}"/>
                </a:ext>
              </a:extLst>
            </p:cNvPr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Google Shape;635;p30">
              <a:extLst>
                <a:ext uri="{FF2B5EF4-FFF2-40B4-BE49-F238E27FC236}">
                  <a16:creationId xmlns:a16="http://schemas.microsoft.com/office/drawing/2014/main" id="{D8846325-C617-4A79-80E1-B4F687106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90625000 h 16828"/>
                <a:gd name="T4" fmla="*/ 328125000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537109375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636;p30">
              <a:extLst>
                <a:ext uri="{FF2B5EF4-FFF2-40B4-BE49-F238E27FC236}">
                  <a16:creationId xmlns:a16="http://schemas.microsoft.com/office/drawing/2014/main" id="{5AFE34F5-CE77-4D53-9E43-212EA4518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66015625 w 169"/>
                <a:gd name="T1" fmla="*/ 390625 h 1"/>
                <a:gd name="T2" fmla="*/ 390625 w 169"/>
                <a:gd name="T3" fmla="*/ 390625 h 1"/>
                <a:gd name="T4" fmla="*/ 390625 w 169"/>
                <a:gd name="T5" fmla="*/ 390625 h 1"/>
                <a:gd name="T6" fmla="*/ 66015625 w 169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637;p30">
              <a:extLst>
                <a:ext uri="{FF2B5EF4-FFF2-40B4-BE49-F238E27FC236}">
                  <a16:creationId xmlns:a16="http://schemas.microsoft.com/office/drawing/2014/main" id="{AA002977-C530-4BE4-89C5-43F3E5AA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118359375 w 304"/>
                <a:gd name="T1" fmla="*/ 390625 h 13142"/>
                <a:gd name="T2" fmla="*/ 117578125 w 304"/>
                <a:gd name="T3" fmla="*/ 94140625 h 13142"/>
                <a:gd name="T4" fmla="*/ 118359375 w 304"/>
                <a:gd name="T5" fmla="*/ 52734375 h 13142"/>
                <a:gd name="T6" fmla="*/ 118359375 w 304"/>
                <a:gd name="T7" fmla="*/ 390625 h 13142"/>
                <a:gd name="T8" fmla="*/ 117578125 w 304"/>
                <a:gd name="T9" fmla="*/ 94140625 h 13142"/>
                <a:gd name="T10" fmla="*/ 390625 w 304"/>
                <a:gd name="T11" fmla="*/ 2147483646 h 13142"/>
                <a:gd name="T12" fmla="*/ 66015625 w 304"/>
                <a:gd name="T13" fmla="*/ 2147483646 h 13142"/>
                <a:gd name="T14" fmla="*/ 117578125 w 304"/>
                <a:gd name="T15" fmla="*/ 94140625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0" name="Google Shape;638;p30">
              <a:extLst>
                <a:ext uri="{FF2B5EF4-FFF2-40B4-BE49-F238E27FC236}">
                  <a16:creationId xmlns:a16="http://schemas.microsoft.com/office/drawing/2014/main" id="{B70FF244-C7DC-41EA-B55C-6DBEB5D8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390625 w 1984"/>
                <a:gd name="T1" fmla="*/ 52734375 h 136"/>
                <a:gd name="T2" fmla="*/ 390625 w 1984"/>
                <a:gd name="T3" fmla="*/ 52734375 h 136"/>
                <a:gd name="T4" fmla="*/ 390625 w 1984"/>
                <a:gd name="T5" fmla="*/ 52734375 h 136"/>
                <a:gd name="T6" fmla="*/ 390625 w 1984"/>
                <a:gd name="T7" fmla="*/ 52734375 h 136"/>
                <a:gd name="T8" fmla="*/ 775000000 w 1984"/>
                <a:gd name="T9" fmla="*/ 390625 h 136"/>
                <a:gd name="T10" fmla="*/ 390625 w 1984"/>
                <a:gd name="T11" fmla="*/ 52734375 h 136"/>
                <a:gd name="T12" fmla="*/ 775000000 w 1984"/>
                <a:gd name="T13" fmla="*/ 39062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1" name="Google Shape;639;p30">
              <a:extLst>
                <a:ext uri="{FF2B5EF4-FFF2-40B4-BE49-F238E27FC236}">
                  <a16:creationId xmlns:a16="http://schemas.microsoft.com/office/drawing/2014/main" id="{1402902A-1E5D-4F76-AE20-3A8C53B6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656640625 w 2959"/>
                <a:gd name="T1" fmla="*/ 390625 h 15394"/>
                <a:gd name="T2" fmla="*/ 551562500 w 2959"/>
                <a:gd name="T3" fmla="*/ 485937500 h 15394"/>
                <a:gd name="T4" fmla="*/ 390625 w 2959"/>
                <a:gd name="T5" fmla="*/ 2147483646 h 15394"/>
                <a:gd name="T6" fmla="*/ 775000000 w 2959"/>
                <a:gd name="T7" fmla="*/ 2147483646 h 15394"/>
                <a:gd name="T8" fmla="*/ 1155468750 w 2959"/>
                <a:gd name="T9" fmla="*/ 708984375 h 15394"/>
                <a:gd name="T10" fmla="*/ 656640625 w 2959"/>
                <a:gd name="T11" fmla="*/ 390625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2" name="Google Shape;640;p30">
              <a:extLst>
                <a:ext uri="{FF2B5EF4-FFF2-40B4-BE49-F238E27FC236}">
                  <a16:creationId xmlns:a16="http://schemas.microsoft.com/office/drawing/2014/main" id="{4BCFAB8B-3183-415F-AFF2-B6048BF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52734375 w 135"/>
                <a:gd name="T1" fmla="*/ 0 h 572"/>
                <a:gd name="T2" fmla="*/ 0 w 135"/>
                <a:gd name="T3" fmla="*/ 223437500 h 572"/>
                <a:gd name="T4" fmla="*/ 52734375 w 135"/>
                <a:gd name="T5" fmla="*/ 223437500 h 572"/>
                <a:gd name="T6" fmla="*/ 52734375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641;p30">
              <a:extLst>
                <a:ext uri="{FF2B5EF4-FFF2-40B4-BE49-F238E27FC236}">
                  <a16:creationId xmlns:a16="http://schemas.microsoft.com/office/drawing/2014/main" id="{5DFD63F9-64FA-4C1C-829F-561207D6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485937500 w 1379"/>
                <a:gd name="T1" fmla="*/ 390625 h 14822"/>
                <a:gd name="T2" fmla="*/ 52734375 w 1379"/>
                <a:gd name="T3" fmla="*/ 656640625 h 14822"/>
                <a:gd name="T4" fmla="*/ 390625 w 1379"/>
                <a:gd name="T5" fmla="*/ 2147483646 h 14822"/>
                <a:gd name="T6" fmla="*/ 538671875 w 1379"/>
                <a:gd name="T7" fmla="*/ 2147483646 h 14822"/>
                <a:gd name="T8" fmla="*/ 538671875 w 1379"/>
                <a:gd name="T9" fmla="*/ 390625 h 14822"/>
                <a:gd name="T10" fmla="*/ 485937500 w 1379"/>
                <a:gd name="T11" fmla="*/ 390625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4" name="Google Shape;642;p30">
              <a:extLst>
                <a:ext uri="{FF2B5EF4-FFF2-40B4-BE49-F238E27FC236}">
                  <a16:creationId xmlns:a16="http://schemas.microsoft.com/office/drawing/2014/main" id="{3D6E8531-3D88-425F-8412-B1F8D4A7FDE1}"/>
                </a:ext>
              </a:extLst>
            </p:cNvPr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Google Shape;643;p30">
              <a:extLst>
                <a:ext uri="{FF2B5EF4-FFF2-40B4-BE49-F238E27FC236}">
                  <a16:creationId xmlns:a16="http://schemas.microsoft.com/office/drawing/2014/main" id="{EE71D47E-9446-49C8-AA4E-DF8538A9E3EF}"/>
                </a:ext>
              </a:extLst>
            </p:cNvPr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644;p30">
              <a:extLst>
                <a:ext uri="{FF2B5EF4-FFF2-40B4-BE49-F238E27FC236}">
                  <a16:creationId xmlns:a16="http://schemas.microsoft.com/office/drawing/2014/main" id="{EFC2C500-0821-48F2-BB95-A803A0D32564}"/>
                </a:ext>
              </a:extLst>
            </p:cNvPr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645;p30">
              <a:extLst>
                <a:ext uri="{FF2B5EF4-FFF2-40B4-BE49-F238E27FC236}">
                  <a16:creationId xmlns:a16="http://schemas.microsoft.com/office/drawing/2014/main" id="{88970E59-155D-4FFD-963B-2577E779A633}"/>
                </a:ext>
              </a:extLst>
            </p:cNvPr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8" name="Google Shape;646;p30">
              <a:extLst>
                <a:ext uri="{FF2B5EF4-FFF2-40B4-BE49-F238E27FC236}">
                  <a16:creationId xmlns:a16="http://schemas.microsoft.com/office/drawing/2014/main" id="{0E4CF1A4-013F-487B-AD4E-01B3C3DAFB00}"/>
                </a:ext>
              </a:extLst>
            </p:cNvPr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9" name="Google Shape;647;p30">
              <a:extLst>
                <a:ext uri="{FF2B5EF4-FFF2-40B4-BE49-F238E27FC236}">
                  <a16:creationId xmlns:a16="http://schemas.microsoft.com/office/drawing/2014/main" id="{031F7742-BC1C-4AC7-825D-1D8373A3AC15}"/>
                </a:ext>
              </a:extLst>
            </p:cNvPr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648;p30">
              <a:extLst>
                <a:ext uri="{FF2B5EF4-FFF2-40B4-BE49-F238E27FC236}">
                  <a16:creationId xmlns:a16="http://schemas.microsoft.com/office/drawing/2014/main" id="{D2698AEF-293F-45D5-BDFE-95590574C398}"/>
                </a:ext>
              </a:extLst>
            </p:cNvPr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Google Shape;649;p30">
              <a:extLst>
                <a:ext uri="{FF2B5EF4-FFF2-40B4-BE49-F238E27FC236}">
                  <a16:creationId xmlns:a16="http://schemas.microsoft.com/office/drawing/2014/main" id="{96AF2C81-DA94-4E71-9F8D-4F4B865E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23437500 w 4505"/>
                <a:gd name="T1" fmla="*/ 390625 h 8134"/>
                <a:gd name="T2" fmla="*/ 118359375 w 4505"/>
                <a:gd name="T3" fmla="*/ 1536328125 h 8134"/>
                <a:gd name="T4" fmla="*/ 52734375 w 4505"/>
                <a:gd name="T5" fmla="*/ 2147483646 h 8134"/>
                <a:gd name="T6" fmla="*/ 775000000 w 4505"/>
                <a:gd name="T7" fmla="*/ 2147483646 h 8134"/>
                <a:gd name="T8" fmla="*/ 1588671875 w 4505"/>
                <a:gd name="T9" fmla="*/ 2147483646 h 8134"/>
                <a:gd name="T10" fmla="*/ 1641406250 w 4505"/>
                <a:gd name="T11" fmla="*/ 1969531250 h 8134"/>
                <a:gd name="T12" fmla="*/ 1759375000 w 4505"/>
                <a:gd name="T13" fmla="*/ 118359375 h 8134"/>
                <a:gd name="T14" fmla="*/ 223437500 w 4505"/>
                <a:gd name="T15" fmla="*/ 390625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650;p30">
              <a:extLst>
                <a:ext uri="{FF2B5EF4-FFF2-40B4-BE49-F238E27FC236}">
                  <a16:creationId xmlns:a16="http://schemas.microsoft.com/office/drawing/2014/main" id="{20F8CF47-66A7-4BCC-B78F-53C08F13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390625 h 42724"/>
                <a:gd name="T2" fmla="*/ 2147483646 w 40634"/>
                <a:gd name="T3" fmla="*/ 2734375 h 42724"/>
                <a:gd name="T4" fmla="*/ 170703125 w 40634"/>
                <a:gd name="T5" fmla="*/ 2147483646 h 42724"/>
                <a:gd name="T6" fmla="*/ 498828125 w 40634"/>
                <a:gd name="T7" fmla="*/ 2147483646 h 42724"/>
                <a:gd name="T8" fmla="*/ 328515625 w 40634"/>
                <a:gd name="T9" fmla="*/ 2147483646 h 42724"/>
                <a:gd name="T10" fmla="*/ 2139843750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390625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651;p30">
              <a:extLst>
                <a:ext uri="{FF2B5EF4-FFF2-40B4-BE49-F238E27FC236}">
                  <a16:creationId xmlns:a16="http://schemas.microsoft.com/office/drawing/2014/main" id="{5FA190AD-B514-4236-9098-23FBB29D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390625 h 11899"/>
                <a:gd name="T16" fmla="*/ 52734375 w 26047"/>
                <a:gd name="T17" fmla="*/ 276171875 h 11899"/>
                <a:gd name="T18" fmla="*/ 932031250 w 26047"/>
                <a:gd name="T19" fmla="*/ 1589062500 h 11899"/>
                <a:gd name="T20" fmla="*/ 52734375 w 26047"/>
                <a:gd name="T21" fmla="*/ 276171875 h 11899"/>
                <a:gd name="T22" fmla="*/ 0 w 26047"/>
                <a:gd name="T23" fmla="*/ 390625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4" name="Google Shape;652;p30">
              <a:extLst>
                <a:ext uri="{FF2B5EF4-FFF2-40B4-BE49-F238E27FC236}">
                  <a16:creationId xmlns:a16="http://schemas.microsoft.com/office/drawing/2014/main" id="{11B7C19D-06E0-4F40-9B2C-E6157D63A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761328125 w 1950"/>
                <a:gd name="T3" fmla="*/ 52734375 h 135"/>
                <a:gd name="T4" fmla="*/ 761328125 w 1950"/>
                <a:gd name="T5" fmla="*/ 52734375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653;p30">
              <a:extLst>
                <a:ext uri="{FF2B5EF4-FFF2-40B4-BE49-F238E27FC236}">
                  <a16:creationId xmlns:a16="http://schemas.microsoft.com/office/drawing/2014/main" id="{3B4A1B27-F59A-4FF1-89F5-72298DD5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1483593750 w 26047"/>
                <a:gd name="T1" fmla="*/ 390625 h 15831"/>
                <a:gd name="T2" fmla="*/ 433203125 w 26047"/>
                <a:gd name="T3" fmla="*/ 499218750 h 15831"/>
                <a:gd name="T4" fmla="*/ 0 w 26047"/>
                <a:gd name="T5" fmla="*/ 1483593750 h 15831"/>
                <a:gd name="T6" fmla="*/ 0 w 26047"/>
                <a:gd name="T7" fmla="*/ 1536328125 h 15831"/>
                <a:gd name="T8" fmla="*/ 52734375 w 26047"/>
                <a:gd name="T9" fmla="*/ 1812109375 h 15831"/>
                <a:gd name="T10" fmla="*/ 932031250 w 26047"/>
                <a:gd name="T11" fmla="*/ 2147483646 h 15831"/>
                <a:gd name="T12" fmla="*/ 1864062500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1812109375 h 15831"/>
                <a:gd name="T26" fmla="*/ 2147483646 w 26047"/>
                <a:gd name="T27" fmla="*/ 1155468750 h 15831"/>
                <a:gd name="T28" fmla="*/ 2147483646 w 26047"/>
                <a:gd name="T29" fmla="*/ 1641406250 h 15831"/>
                <a:gd name="T30" fmla="*/ 1693750000 w 26047"/>
                <a:gd name="T31" fmla="*/ 390625 h 15831"/>
                <a:gd name="T32" fmla="*/ 1483593750 w 26047"/>
                <a:gd name="T33" fmla="*/ 390625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6" name="Google Shape;654;p30">
              <a:extLst>
                <a:ext uri="{FF2B5EF4-FFF2-40B4-BE49-F238E27FC236}">
                  <a16:creationId xmlns:a16="http://schemas.microsoft.com/office/drawing/2014/main" id="{8C76A833-6847-43FC-A3F4-5D1E4470D1E6}"/>
                </a:ext>
              </a:extLst>
            </p:cNvPr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7" name="Google Shape;655;p30">
              <a:extLst>
                <a:ext uri="{FF2B5EF4-FFF2-40B4-BE49-F238E27FC236}">
                  <a16:creationId xmlns:a16="http://schemas.microsoft.com/office/drawing/2014/main" id="{2613763A-686C-4609-8B06-0E90F85155F9}"/>
                </a:ext>
              </a:extLst>
            </p:cNvPr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8" name="Google Shape;656;p30">
              <a:extLst>
                <a:ext uri="{FF2B5EF4-FFF2-40B4-BE49-F238E27FC236}">
                  <a16:creationId xmlns:a16="http://schemas.microsoft.com/office/drawing/2014/main" id="{B92B8AB1-8C7F-426B-9086-04674179EE69}"/>
                </a:ext>
              </a:extLst>
            </p:cNvPr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657;p30">
              <a:extLst>
                <a:ext uri="{FF2B5EF4-FFF2-40B4-BE49-F238E27FC236}">
                  <a16:creationId xmlns:a16="http://schemas.microsoft.com/office/drawing/2014/main" id="{802AA42B-C21D-47B5-9198-95F72570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390625 h 2253"/>
                <a:gd name="T2" fmla="*/ 0 w 1"/>
                <a:gd name="T3" fmla="*/ 880078125 h 2253"/>
                <a:gd name="T4" fmla="*/ 0 w 1"/>
                <a:gd name="T5" fmla="*/ 880078125 h 2253"/>
                <a:gd name="T6" fmla="*/ 0 w 1"/>
                <a:gd name="T7" fmla="*/ 390625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658;p30">
              <a:extLst>
                <a:ext uri="{FF2B5EF4-FFF2-40B4-BE49-F238E27FC236}">
                  <a16:creationId xmlns:a16="http://schemas.microsoft.com/office/drawing/2014/main" id="{38DF88D1-E696-49AF-88D9-E2A17E584AF1}"/>
                </a:ext>
              </a:extLst>
            </p:cNvPr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1" name="Google Shape;659;p30">
              <a:extLst>
                <a:ext uri="{FF2B5EF4-FFF2-40B4-BE49-F238E27FC236}">
                  <a16:creationId xmlns:a16="http://schemas.microsoft.com/office/drawing/2014/main" id="{A116EECD-03CD-4DF7-9B7B-B750DF9CD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355468750 w 5345"/>
                <a:gd name="T1" fmla="*/ 0 h 4826"/>
                <a:gd name="T2" fmla="*/ 171093750 w 5345"/>
                <a:gd name="T3" fmla="*/ 125781250 h 4826"/>
                <a:gd name="T4" fmla="*/ 985156250 w 5345"/>
                <a:gd name="T5" fmla="*/ 1766796875 h 4826"/>
                <a:gd name="T6" fmla="*/ 1483984375 w 5345"/>
                <a:gd name="T7" fmla="*/ 1884765625 h 4826"/>
                <a:gd name="T8" fmla="*/ 1917187500 w 5345"/>
                <a:gd name="T9" fmla="*/ 1832421875 h 4826"/>
                <a:gd name="T10" fmla="*/ 2035156250 w 5345"/>
                <a:gd name="T11" fmla="*/ 1556640625 h 4826"/>
                <a:gd name="T12" fmla="*/ 1844140625 w 5345"/>
                <a:gd name="T13" fmla="*/ 1425390625 h 4826"/>
                <a:gd name="T14" fmla="*/ 1812109375 w 5345"/>
                <a:gd name="T15" fmla="*/ 1438671875 h 4826"/>
                <a:gd name="T16" fmla="*/ 1452734375 w 5345"/>
                <a:gd name="T17" fmla="*/ 1487890625 h 4826"/>
                <a:gd name="T18" fmla="*/ 1103125000 w 5345"/>
                <a:gd name="T19" fmla="*/ 1438671875 h 4826"/>
                <a:gd name="T20" fmla="*/ 551953125 w 5345"/>
                <a:gd name="T21" fmla="*/ 243750000 h 4826"/>
                <a:gd name="T22" fmla="*/ 446875000 w 5345"/>
                <a:gd name="T23" fmla="*/ 20703125 h 4826"/>
                <a:gd name="T24" fmla="*/ 355468750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660;p30">
              <a:extLst>
                <a:ext uri="{FF2B5EF4-FFF2-40B4-BE49-F238E27FC236}">
                  <a16:creationId xmlns:a16="http://schemas.microsoft.com/office/drawing/2014/main" id="{81705182-4BBC-4FD5-A52E-F8F0C8EB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1470703125 w 7563"/>
                <a:gd name="T1" fmla="*/ 0 h 6785"/>
                <a:gd name="T2" fmla="*/ 984765625 w 7563"/>
                <a:gd name="T3" fmla="*/ 98046875 h 6785"/>
                <a:gd name="T4" fmla="*/ 275781250 w 7563"/>
                <a:gd name="T5" fmla="*/ 1791406250 h 6785"/>
                <a:gd name="T6" fmla="*/ 1487500000 w 7563"/>
                <a:gd name="T7" fmla="*/ 2147483646 h 6785"/>
                <a:gd name="T8" fmla="*/ 1969531250 w 7563"/>
                <a:gd name="T9" fmla="*/ 2147483646 h 6785"/>
                <a:gd name="T10" fmla="*/ 2147483646 w 7563"/>
                <a:gd name="T11" fmla="*/ 807031250 h 6785"/>
                <a:gd name="T12" fmla="*/ 1470703125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661;p30">
              <a:extLst>
                <a:ext uri="{FF2B5EF4-FFF2-40B4-BE49-F238E27FC236}">
                  <a16:creationId xmlns:a16="http://schemas.microsoft.com/office/drawing/2014/main" id="{00655D09-D5D1-4B67-BB7E-EA883E393D49}"/>
                </a:ext>
              </a:extLst>
            </p:cNvPr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4" name="Google Shape;662;p30">
              <a:extLst>
                <a:ext uri="{FF2B5EF4-FFF2-40B4-BE49-F238E27FC236}">
                  <a16:creationId xmlns:a16="http://schemas.microsoft.com/office/drawing/2014/main" id="{981E1134-42E7-4EE7-A015-60420CB5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1274609375 w 6454"/>
                <a:gd name="T1" fmla="*/ 0 h 5755"/>
                <a:gd name="T2" fmla="*/ 551562500 w 6454"/>
                <a:gd name="T3" fmla="*/ 250781250 h 5755"/>
                <a:gd name="T4" fmla="*/ 380859375 w 6454"/>
                <a:gd name="T5" fmla="*/ 1839453125 h 5755"/>
                <a:gd name="T6" fmla="*/ 1280078125 w 6454"/>
                <a:gd name="T7" fmla="*/ 2147483646 h 5755"/>
                <a:gd name="T8" fmla="*/ 1969531250 w 6454"/>
                <a:gd name="T9" fmla="*/ 1996875000 h 5755"/>
                <a:gd name="T10" fmla="*/ 2126953125 w 6454"/>
                <a:gd name="T11" fmla="*/ 408593750 h 5755"/>
                <a:gd name="T12" fmla="*/ 1274609375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663;p30">
              <a:extLst>
                <a:ext uri="{FF2B5EF4-FFF2-40B4-BE49-F238E27FC236}">
                  <a16:creationId xmlns:a16="http://schemas.microsoft.com/office/drawing/2014/main" id="{2AC07AE8-F80B-4A4E-9AB1-4696430DA8EB}"/>
                </a:ext>
              </a:extLst>
            </p:cNvPr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6" name="Google Shape;664;p30">
              <a:extLst>
                <a:ext uri="{FF2B5EF4-FFF2-40B4-BE49-F238E27FC236}">
                  <a16:creationId xmlns:a16="http://schemas.microsoft.com/office/drawing/2014/main" id="{7D073AED-6A45-400B-9A88-0684BEF5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558203125 w 2824"/>
                <a:gd name="T1" fmla="*/ 0 h 2440"/>
                <a:gd name="T2" fmla="*/ 328515625 w 2824"/>
                <a:gd name="T3" fmla="*/ 75390625 h 2440"/>
                <a:gd name="T4" fmla="*/ 118359375 w 2824"/>
                <a:gd name="T5" fmla="*/ 679296875 h 2440"/>
                <a:gd name="T6" fmla="*/ 555078125 w 2824"/>
                <a:gd name="T7" fmla="*/ 952734375 h 2440"/>
                <a:gd name="T8" fmla="*/ 774609375 w 2824"/>
                <a:gd name="T9" fmla="*/ 902343750 h 2440"/>
                <a:gd name="T10" fmla="*/ 932421875 w 2824"/>
                <a:gd name="T11" fmla="*/ 246093750 h 2440"/>
                <a:gd name="T12" fmla="*/ 558203125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665;p30">
              <a:extLst>
                <a:ext uri="{FF2B5EF4-FFF2-40B4-BE49-F238E27FC236}">
                  <a16:creationId xmlns:a16="http://schemas.microsoft.com/office/drawing/2014/main" id="{FF02091A-7A8A-434A-A9EC-9299ECBF4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559375000 w 2824"/>
                <a:gd name="T1" fmla="*/ 390625 h 2445"/>
                <a:gd name="T2" fmla="*/ 328125000 w 2824"/>
                <a:gd name="T3" fmla="*/ 52343750 h 2445"/>
                <a:gd name="T4" fmla="*/ 170703125 w 2824"/>
                <a:gd name="T5" fmla="*/ 708593750 h 2445"/>
                <a:gd name="T6" fmla="*/ 583593750 w 2824"/>
                <a:gd name="T7" fmla="*/ 954687500 h 2445"/>
                <a:gd name="T8" fmla="*/ 826953125 w 2824"/>
                <a:gd name="T9" fmla="*/ 879296875 h 2445"/>
                <a:gd name="T10" fmla="*/ 984765625 w 2824"/>
                <a:gd name="T11" fmla="*/ 223046875 h 2445"/>
                <a:gd name="T12" fmla="*/ 559375000 w 2824"/>
                <a:gd name="T13" fmla="*/ 390625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666;p30">
              <a:extLst>
                <a:ext uri="{FF2B5EF4-FFF2-40B4-BE49-F238E27FC236}">
                  <a16:creationId xmlns:a16="http://schemas.microsoft.com/office/drawing/2014/main" id="{7F208011-911B-4417-81E9-85D557BD0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519140625 h 37862"/>
                <a:gd name="T4" fmla="*/ 2147483646 w 48901"/>
                <a:gd name="T5" fmla="*/ 2042187500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1654296875 w 48901"/>
                <a:gd name="T11" fmla="*/ 2147483646 h 37862"/>
                <a:gd name="T12" fmla="*/ 1207812500 w 48901"/>
                <a:gd name="T13" fmla="*/ 2147483646 h 37862"/>
                <a:gd name="T14" fmla="*/ 1982421875 w 48901"/>
                <a:gd name="T15" fmla="*/ 2147483646 h 37862"/>
                <a:gd name="T16" fmla="*/ 1982421875 w 48901"/>
                <a:gd name="T17" fmla="*/ 2147483646 h 37862"/>
                <a:gd name="T18" fmla="*/ 498828125 w 48901"/>
                <a:gd name="T19" fmla="*/ 2147483646 h 37862"/>
                <a:gd name="T20" fmla="*/ 1811718750 w 48901"/>
                <a:gd name="T21" fmla="*/ 2147483646 h 37862"/>
                <a:gd name="T22" fmla="*/ 1811718750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1828906250 h 37862"/>
                <a:gd name="T96" fmla="*/ 2147483646 w 48901"/>
                <a:gd name="T97" fmla="*/ 1832031250 h 37862"/>
                <a:gd name="T98" fmla="*/ 2147483646 w 48901"/>
                <a:gd name="T99" fmla="*/ 1714062500 h 37862"/>
                <a:gd name="T100" fmla="*/ 2147483646 w 48901"/>
                <a:gd name="T101" fmla="*/ 1057421875 h 37862"/>
                <a:gd name="T102" fmla="*/ 2147483646 w 48901"/>
                <a:gd name="T103" fmla="*/ 296093750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667;p30">
              <a:extLst>
                <a:ext uri="{FF2B5EF4-FFF2-40B4-BE49-F238E27FC236}">
                  <a16:creationId xmlns:a16="http://schemas.microsoft.com/office/drawing/2014/main" id="{58593013-770B-47BA-9345-F433ED12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390625 h 28249"/>
                <a:gd name="T2" fmla="*/ 2147483646 w 47759"/>
                <a:gd name="T3" fmla="*/ 346875000 h 28249"/>
                <a:gd name="T4" fmla="*/ 2147483646 w 47759"/>
                <a:gd name="T5" fmla="*/ 346875000 h 28249"/>
                <a:gd name="T6" fmla="*/ 2147483646 w 47759"/>
                <a:gd name="T7" fmla="*/ 52734375 h 28249"/>
                <a:gd name="T8" fmla="*/ 2147483646 w 47759"/>
                <a:gd name="T9" fmla="*/ 328515625 h 28249"/>
                <a:gd name="T10" fmla="*/ 2147483646 w 47759"/>
                <a:gd name="T11" fmla="*/ 390625 h 28249"/>
                <a:gd name="T12" fmla="*/ 2147483646 w 47759"/>
                <a:gd name="T13" fmla="*/ 328515625 h 28249"/>
                <a:gd name="T14" fmla="*/ 2147483646 w 47759"/>
                <a:gd name="T15" fmla="*/ 1089843750 h 28249"/>
                <a:gd name="T16" fmla="*/ 2147483646 w 47759"/>
                <a:gd name="T17" fmla="*/ 328515625 h 28249"/>
                <a:gd name="T18" fmla="*/ 2147483646 w 47759"/>
                <a:gd name="T19" fmla="*/ 346875000 h 28249"/>
                <a:gd name="T20" fmla="*/ 2147483646 w 47759"/>
                <a:gd name="T21" fmla="*/ 551562500 h 28249"/>
                <a:gd name="T22" fmla="*/ 2147483646 w 47759"/>
                <a:gd name="T23" fmla="*/ 1189843750 h 28249"/>
                <a:gd name="T24" fmla="*/ 2147483646 w 47759"/>
                <a:gd name="T25" fmla="*/ 1189843750 h 28249"/>
                <a:gd name="T26" fmla="*/ 2147483646 w 47759"/>
                <a:gd name="T27" fmla="*/ 551562500 h 28249"/>
                <a:gd name="T28" fmla="*/ 2147483646 w 47759"/>
                <a:gd name="T29" fmla="*/ 346875000 h 28249"/>
                <a:gd name="T30" fmla="*/ 2147483646 w 47759"/>
                <a:gd name="T31" fmla="*/ 1089843750 h 28249"/>
                <a:gd name="T32" fmla="*/ 2147483646 w 47759"/>
                <a:gd name="T33" fmla="*/ 1089843750 h 28249"/>
                <a:gd name="T34" fmla="*/ 2147483646 w 47759"/>
                <a:gd name="T35" fmla="*/ 1746484375 h 28249"/>
                <a:gd name="T36" fmla="*/ 2147483646 w 47759"/>
                <a:gd name="T37" fmla="*/ 1089843750 h 28249"/>
                <a:gd name="T38" fmla="*/ 2147483646 w 47759"/>
                <a:gd name="T39" fmla="*/ 1189843750 h 28249"/>
                <a:gd name="T40" fmla="*/ 2147483646 w 47759"/>
                <a:gd name="T41" fmla="*/ 1189843750 h 28249"/>
                <a:gd name="T42" fmla="*/ 2147483646 w 47759"/>
                <a:gd name="T43" fmla="*/ 2074609375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074609375 h 28249"/>
                <a:gd name="T50" fmla="*/ 2147483646 w 47759"/>
                <a:gd name="T51" fmla="*/ 1189843750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1746484375 h 28249"/>
                <a:gd name="T60" fmla="*/ 2147483646 w 47759"/>
                <a:gd name="T61" fmla="*/ 1746484375 h 28249"/>
                <a:gd name="T62" fmla="*/ 2147483646 w 47759"/>
                <a:gd name="T63" fmla="*/ 1864453125 h 28249"/>
                <a:gd name="T64" fmla="*/ 2147483646 w 47759"/>
                <a:gd name="T65" fmla="*/ 1864453125 h 28249"/>
                <a:gd name="T66" fmla="*/ 2147483646 w 47759"/>
                <a:gd name="T67" fmla="*/ 2147483646 h 28249"/>
                <a:gd name="T68" fmla="*/ 2147483646 w 47759"/>
                <a:gd name="T69" fmla="*/ 1798828125 h 28249"/>
                <a:gd name="T70" fmla="*/ 2147483646 w 47759"/>
                <a:gd name="T71" fmla="*/ 1798828125 h 28249"/>
                <a:gd name="T72" fmla="*/ 2147483646 w 47759"/>
                <a:gd name="T73" fmla="*/ 1746484375 h 28249"/>
                <a:gd name="T74" fmla="*/ 2147483646 w 47759"/>
                <a:gd name="T75" fmla="*/ 2147483646 h 28249"/>
                <a:gd name="T76" fmla="*/ 1208203125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1526953125 w 47759"/>
                <a:gd name="T93" fmla="*/ 2147483646 h 28249"/>
                <a:gd name="T94" fmla="*/ 1526953125 w 47759"/>
                <a:gd name="T95" fmla="*/ 2147483646 h 28249"/>
                <a:gd name="T96" fmla="*/ 52734375 w 47759"/>
                <a:gd name="T97" fmla="*/ 2147483646 h 28249"/>
                <a:gd name="T98" fmla="*/ 390625 w 47759"/>
                <a:gd name="T99" fmla="*/ 2147483646 h 28249"/>
                <a:gd name="T100" fmla="*/ 390625 w 47759"/>
                <a:gd name="T101" fmla="*/ 2147483646 h 28249"/>
                <a:gd name="T102" fmla="*/ 52734375 w 47759"/>
                <a:gd name="T103" fmla="*/ 2147483646 h 28249"/>
                <a:gd name="T104" fmla="*/ 1526953125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668;p30">
              <a:extLst>
                <a:ext uri="{FF2B5EF4-FFF2-40B4-BE49-F238E27FC236}">
                  <a16:creationId xmlns:a16="http://schemas.microsoft.com/office/drawing/2014/main" id="{57A30DA3-1490-4873-98CF-A360D1BC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498828125 h 37407"/>
                <a:gd name="T4" fmla="*/ 2147483646 w 47759"/>
                <a:gd name="T5" fmla="*/ 2021875000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1208203125 w 47759"/>
                <a:gd name="T11" fmla="*/ 2147483646 h 37407"/>
                <a:gd name="T12" fmla="*/ 761718750 w 47759"/>
                <a:gd name="T13" fmla="*/ 2147483646 h 37407"/>
                <a:gd name="T14" fmla="*/ 1536328125 w 47759"/>
                <a:gd name="T15" fmla="*/ 2147483646 h 37407"/>
                <a:gd name="T16" fmla="*/ 1536328125 w 47759"/>
                <a:gd name="T17" fmla="*/ 2147483646 h 37407"/>
                <a:gd name="T18" fmla="*/ 52734375 w 47759"/>
                <a:gd name="T19" fmla="*/ 2147483646 h 37407"/>
                <a:gd name="T20" fmla="*/ 390625 w 47759"/>
                <a:gd name="T21" fmla="*/ 2147483646 h 37407"/>
                <a:gd name="T22" fmla="*/ 1365625000 w 47759"/>
                <a:gd name="T23" fmla="*/ 2147483646 h 37407"/>
                <a:gd name="T24" fmla="*/ 1746484375 w 47759"/>
                <a:gd name="T25" fmla="*/ 2147483646 h 37407"/>
                <a:gd name="T26" fmla="*/ 1746484375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1811718750 h 37407"/>
                <a:gd name="T68" fmla="*/ 2147483646 w 47759"/>
                <a:gd name="T69" fmla="*/ 1811718750 h 37407"/>
                <a:gd name="T70" fmla="*/ 2147483646 w 47759"/>
                <a:gd name="T71" fmla="*/ 1693750000 h 37407"/>
                <a:gd name="T72" fmla="*/ 2147483646 w 47759"/>
                <a:gd name="T73" fmla="*/ 1037109375 h 37407"/>
                <a:gd name="T74" fmla="*/ 2147483646 w 47759"/>
                <a:gd name="T75" fmla="*/ 275781250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669;p30">
              <a:extLst>
                <a:ext uri="{FF2B5EF4-FFF2-40B4-BE49-F238E27FC236}">
                  <a16:creationId xmlns:a16="http://schemas.microsoft.com/office/drawing/2014/main" id="{616F8463-5021-40EA-B1E4-F1F6B2D23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1260546875 w 9781"/>
                <a:gd name="T3" fmla="*/ 2147483646 h 10083"/>
                <a:gd name="T4" fmla="*/ 157812500 w 9781"/>
                <a:gd name="T5" fmla="*/ 2147483646 h 10083"/>
                <a:gd name="T6" fmla="*/ 105078125 w 9781"/>
                <a:gd name="T7" fmla="*/ 2147483646 h 10083"/>
                <a:gd name="T8" fmla="*/ 1194921875 w 9781"/>
                <a:gd name="T9" fmla="*/ 2147483646 h 10083"/>
                <a:gd name="T10" fmla="*/ 1798828125 w 9781"/>
                <a:gd name="T11" fmla="*/ 2147483646 h 10083"/>
                <a:gd name="T12" fmla="*/ 2147483646 w 9781"/>
                <a:gd name="T13" fmla="*/ 1102734375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670;p30">
              <a:extLst>
                <a:ext uri="{FF2B5EF4-FFF2-40B4-BE49-F238E27FC236}">
                  <a16:creationId xmlns:a16="http://schemas.microsoft.com/office/drawing/2014/main" id="{63A5F209-77EF-4025-AADD-033F4C24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1969531250 w 8135"/>
                <a:gd name="T3" fmla="*/ 65625000 h 8974"/>
                <a:gd name="T4" fmla="*/ 985156250 w 8135"/>
                <a:gd name="T5" fmla="*/ 656640625 h 8974"/>
                <a:gd name="T6" fmla="*/ 328515625 w 8135"/>
                <a:gd name="T7" fmla="*/ 1588671875 h 8974"/>
                <a:gd name="T8" fmla="*/ 390625 w 8135"/>
                <a:gd name="T9" fmla="*/ 2147483646 h 8974"/>
                <a:gd name="T10" fmla="*/ 1313281250 w 8135"/>
                <a:gd name="T11" fmla="*/ 2147483646 h 8974"/>
                <a:gd name="T12" fmla="*/ 2147483646 w 8135"/>
                <a:gd name="T13" fmla="*/ 1483593750 h 8974"/>
                <a:gd name="T14" fmla="*/ 2147483646 w 8135"/>
                <a:gd name="T15" fmla="*/ 826953125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671;p30">
              <a:extLst>
                <a:ext uri="{FF2B5EF4-FFF2-40B4-BE49-F238E27FC236}">
                  <a16:creationId xmlns:a16="http://schemas.microsoft.com/office/drawing/2014/main" id="{0CD8397F-8F0B-4B56-B6B7-D13F712CF169}"/>
                </a:ext>
              </a:extLst>
            </p:cNvPr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4" name="Google Shape;672;p30">
              <a:extLst>
                <a:ext uri="{FF2B5EF4-FFF2-40B4-BE49-F238E27FC236}">
                  <a16:creationId xmlns:a16="http://schemas.microsoft.com/office/drawing/2014/main" id="{35BB8773-DAD7-4A3D-BC30-CEF432340A84}"/>
                </a:ext>
              </a:extLst>
            </p:cNvPr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5" name="Google Shape;211;p3">
            <a:extLst>
              <a:ext uri="{FF2B5EF4-FFF2-40B4-BE49-F238E27FC236}">
                <a16:creationId xmlns:a16="http://schemas.microsoft.com/office/drawing/2014/main" id="{99968C08-F50A-41FF-A4A3-48FDC9A0398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>
              <a:extLst>
                <a:ext uri="{FF2B5EF4-FFF2-40B4-BE49-F238E27FC236}">
                  <a16:creationId xmlns:a16="http://schemas.microsoft.com/office/drawing/2014/main" id="{6507F105-9F7F-4FB8-9349-A9C38B1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213;p3">
              <a:extLst>
                <a:ext uri="{FF2B5EF4-FFF2-40B4-BE49-F238E27FC236}">
                  <a16:creationId xmlns:a16="http://schemas.microsoft.com/office/drawing/2014/main" id="{86ADFAB5-4EDE-425C-81D8-002A751AB4C2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8" name="Google Shape;214;p3">
            <a:extLst>
              <a:ext uri="{FF2B5EF4-FFF2-40B4-BE49-F238E27FC236}">
                <a16:creationId xmlns:a16="http://schemas.microsoft.com/office/drawing/2014/main" id="{E610FCC8-426C-448E-A16E-A69134A9954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>
              <a:extLst>
                <a:ext uri="{FF2B5EF4-FFF2-40B4-BE49-F238E27FC236}">
                  <a16:creationId xmlns:a16="http://schemas.microsoft.com/office/drawing/2014/main" id="{691EE35D-4087-4376-A32C-A05E5F4EC06C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0" name="Google Shape;216;p3">
              <a:extLst>
                <a:ext uri="{FF2B5EF4-FFF2-40B4-BE49-F238E27FC236}">
                  <a16:creationId xmlns:a16="http://schemas.microsoft.com/office/drawing/2014/main" id="{AE16622D-AAA1-42B9-A7D1-1F5252CC5EFE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217;p3">
              <a:extLst>
                <a:ext uri="{FF2B5EF4-FFF2-40B4-BE49-F238E27FC236}">
                  <a16:creationId xmlns:a16="http://schemas.microsoft.com/office/drawing/2014/main" id="{692AC43E-9FC0-42D3-9A74-8F4F606A08DA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2" name="Google Shape;218;p3">
              <a:extLst>
                <a:ext uri="{FF2B5EF4-FFF2-40B4-BE49-F238E27FC236}">
                  <a16:creationId xmlns:a16="http://schemas.microsoft.com/office/drawing/2014/main" id="{4E76062B-DC76-4458-8C7A-8BBC37D05971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3" name="Google Shape;219;p3">
              <a:extLst>
                <a:ext uri="{FF2B5EF4-FFF2-40B4-BE49-F238E27FC236}">
                  <a16:creationId xmlns:a16="http://schemas.microsoft.com/office/drawing/2014/main" id="{31766800-221A-4CB0-A61E-E4D8517AE21C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4" name="Google Shape;220;p3">
              <a:extLst>
                <a:ext uri="{FF2B5EF4-FFF2-40B4-BE49-F238E27FC236}">
                  <a16:creationId xmlns:a16="http://schemas.microsoft.com/office/drawing/2014/main" id="{CC10573C-3D8C-4A34-8E20-EA7E7F63B7BD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5" name="Google Shape;221;p3">
              <a:extLst>
                <a:ext uri="{FF2B5EF4-FFF2-40B4-BE49-F238E27FC236}">
                  <a16:creationId xmlns:a16="http://schemas.microsoft.com/office/drawing/2014/main" id="{1E0658D2-BFDC-41E4-B96F-4093CF12F342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6" name="Google Shape;222;p3">
              <a:extLst>
                <a:ext uri="{FF2B5EF4-FFF2-40B4-BE49-F238E27FC236}">
                  <a16:creationId xmlns:a16="http://schemas.microsoft.com/office/drawing/2014/main" id="{A7879D5B-8EC1-4808-BE93-F0308B12CAB2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7" name="Google Shape;223;p3">
              <a:extLst>
                <a:ext uri="{FF2B5EF4-FFF2-40B4-BE49-F238E27FC236}">
                  <a16:creationId xmlns:a16="http://schemas.microsoft.com/office/drawing/2014/main" id="{F21FFC81-9D82-476B-B165-F56271ED54B7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8" name="Google Shape;224;p3">
              <a:extLst>
                <a:ext uri="{FF2B5EF4-FFF2-40B4-BE49-F238E27FC236}">
                  <a16:creationId xmlns:a16="http://schemas.microsoft.com/office/drawing/2014/main" id="{DE283FA3-7B4C-4C95-9305-B98D57021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29" name="Google Shape;225;p3">
            <a:extLst>
              <a:ext uri="{FF2B5EF4-FFF2-40B4-BE49-F238E27FC236}">
                <a16:creationId xmlns:a16="http://schemas.microsoft.com/office/drawing/2014/main" id="{58432AD7-3CAF-4E4C-9F16-4C3F3DB19D0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>
              <a:extLst>
                <a:ext uri="{FF2B5EF4-FFF2-40B4-BE49-F238E27FC236}">
                  <a16:creationId xmlns:a16="http://schemas.microsoft.com/office/drawing/2014/main" id="{C1209C5A-6C1F-4E67-AAC4-F7F196CE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227;p3">
              <a:extLst>
                <a:ext uri="{FF2B5EF4-FFF2-40B4-BE49-F238E27FC236}">
                  <a16:creationId xmlns:a16="http://schemas.microsoft.com/office/drawing/2014/main" id="{85CEC879-5871-4989-89BF-5C83239E72CA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2" name="Google Shape;228;p3">
            <a:extLst>
              <a:ext uri="{FF2B5EF4-FFF2-40B4-BE49-F238E27FC236}">
                <a16:creationId xmlns:a16="http://schemas.microsoft.com/office/drawing/2014/main" id="{6A8850F1-8735-4B10-A228-9927D58D5CF1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33" name="Google Shape;229;p3">
            <a:extLst>
              <a:ext uri="{FF2B5EF4-FFF2-40B4-BE49-F238E27FC236}">
                <a16:creationId xmlns:a16="http://schemas.microsoft.com/office/drawing/2014/main" id="{F3013190-51B6-4738-9730-A91B2DFBAB77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34" name="Google Shape;230;p3">
            <a:extLst>
              <a:ext uri="{FF2B5EF4-FFF2-40B4-BE49-F238E27FC236}">
                <a16:creationId xmlns:a16="http://schemas.microsoft.com/office/drawing/2014/main" id="{61D9639B-2F34-4D5D-A867-F585A0D45C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>
              <a:extLst>
                <a:ext uri="{FF2B5EF4-FFF2-40B4-BE49-F238E27FC236}">
                  <a16:creationId xmlns:a16="http://schemas.microsoft.com/office/drawing/2014/main" id="{5324D0C1-27EF-447F-AFDD-F5EC06222899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232;p3">
              <a:extLst>
                <a:ext uri="{FF2B5EF4-FFF2-40B4-BE49-F238E27FC236}">
                  <a16:creationId xmlns:a16="http://schemas.microsoft.com/office/drawing/2014/main" id="{A8CC90E2-46BD-4F7D-8648-4F7B2BCB4396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0F4C47C1-80C2-4511-8A61-4BDD6331B6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59175" y="1522413"/>
            <a:ext cx="45180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207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3535CB8F-9324-4329-89BD-70EFF0F101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EE382DBC-B683-4F97-9D64-D5F37D5D1DC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BD40F640-86D3-454F-9967-537B36462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087A831-E39A-460B-81A0-F25B9417C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D2A282F9-AC26-42D1-8DC6-B0E664E3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37D64C62-76EC-4448-81CF-47FC8681C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31656104-9993-413E-88AD-C93E4E9ED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364930AC-5464-4904-BB09-BC42F1A1B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91AFAE1D-BE8C-41A1-B282-292B3246A24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E3D493E4-AE81-44A3-923B-70F9DD48C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297D7DB3-20F0-42AC-848C-13FAFAFBF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EFF61F17-4F5F-494D-B72B-6F67F08CB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E52F297B-E2F4-4804-944B-71590F77C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A9BD0BF0-9BCD-4DAF-BE9D-38C4BC9E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7D014A37-6DA1-4837-9C8B-29EDE2DF1E8C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6AFAF70-6B03-4971-A602-8BF5D5472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4A2E6C95-597B-42FD-8E62-C8F9A737B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708C7EBC-DDC7-40A7-8C15-6186B34C2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261E5212-0B29-4020-936C-AA08054CC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FBF8AA5C-C8E1-451B-9558-AD786046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B1B97346-F58A-4184-A085-B8F22A7B2CDB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2BC50A00-4A74-4ED3-86A1-9B781883E9A6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DCBDFE1A-DF54-4CCC-9268-52A59113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2E03C4EA-A3C6-41E1-957D-F50213F996CD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137BB6F8-AB93-4DF2-82A8-5D8EE6EC3476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639A9C74-607E-4B3A-8159-B84CAE6DD9BB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92CFA7CF-2DA4-4FA5-A7D1-110EF6DF1A85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A28A4EE9-D02B-4073-8402-7C1EF06C2673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560D9304-FD60-432A-B84E-C2348B10DF5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1A9B9D98-923C-4CFD-8AE0-AF50833CD9E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851DE427-C384-4453-B33E-06712B2C0655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0202E19A-78A8-4D31-97D9-2F11F694319B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FBDB8342-4979-49C1-9FC6-4F0595026720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37531974-100D-4DC7-B72E-59187AD5A64F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791E843F-6038-48E6-98F9-6EB57CEF7FC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8DD9364-1A14-4AD3-8F67-70AA3658050F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BE0CBBC5-8A1C-470C-AEBA-CBFA1D153911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8E54DED1-6020-40AA-A327-58F88E242BB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10934E15-EA05-467B-9A3A-6F38541CA51A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E9EF2866-8FE9-4EC5-9BAE-DABF32A299F1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3EC8973F-CD61-4DE6-867F-3D96F5E65476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623B3761-9E1F-49A3-AE96-1CCBD113E3C9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5774EB40-3C6E-408E-B9C4-D0A5DFE07D8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DE0FC884-A8FC-4DF9-9829-0B3E19C1A7F7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EB8089B7-BAF6-4E45-8976-2FE719DD8B80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BFCC1A2A-4966-493D-83D7-346213C2DC85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72236F01-DFB8-4424-B731-35BBD570C6F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B6E46A80-547E-42D6-992C-F4EB4E665AB7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B3CD6165-9A58-4236-A50F-5BB9D524480F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9B404DED-1B98-45D6-8F97-CC20911D2EF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66CE7E7B-032A-4B8C-974B-3FF444D83DAA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B77AD554-3BA9-4E23-9A0C-F0FEBA17984F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68E5204A-AF20-40D4-A782-4476C919C0C7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FA0CAEC-F402-416A-AA84-A35585CA332C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433096B0-C5F5-47FD-A945-23C98728089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61DEFEF6-742A-4D3A-91B6-3A8CE5D3044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CA177767-C9E4-4DD0-8AE0-39E92EED8723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6AFB76C5-50A4-4812-A4CC-0EAEEB32743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A429153E-682C-4E9F-8BCE-25DF2B0976A7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20016A5F-BBA5-4724-A087-969FC04AD6B1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3A92629-6A11-4D39-B305-86070FD94500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4C3F8451-04C6-4FF2-939C-9BDBE61C748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7DAEA9F-9247-496B-A9FB-08D9B3E5A74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7DDC9A13-68B6-4D99-9ED0-BFCCDA6BB3C9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A7C15B99-2B33-4B5F-88AF-E755079EEFAE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1451633D-A53B-4540-9200-68092FDD6410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86E16BC-2DFE-4C12-8EBE-E027D9D41F12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F617C030-3A7B-4295-B4A3-10FAE915038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3E0E9DC0-0B3E-4797-8406-DD4EDBE44091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100F43A7-3C50-49B0-A7FE-9C3B606FA128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73ED693F-A918-45D3-9D7B-2C32359596CA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id="{A4E089CB-6943-466B-A193-71D06FC1199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id="{6EAAF8F1-4BAC-4D78-A976-621E063AF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390625 h 5748"/>
                <a:gd name="T2" fmla="*/ 390625 w 38517"/>
                <a:gd name="T3" fmla="*/ 1142578125 h 5748"/>
                <a:gd name="T4" fmla="*/ 2147483646 w 38517"/>
                <a:gd name="T5" fmla="*/ 2147483646 h 5748"/>
                <a:gd name="T6" fmla="*/ 2147483646 w 38517"/>
                <a:gd name="T7" fmla="*/ 1142578125 h 5748"/>
                <a:gd name="T8" fmla="*/ 2147483646 w 38517"/>
                <a:gd name="T9" fmla="*/ 390625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id="{277BCF99-23B9-48A4-BFFD-22BA9228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1938671875 w 15260"/>
                <a:gd name="T1" fmla="*/ 390625 h 14672"/>
                <a:gd name="T2" fmla="*/ 1812109375 w 15260"/>
                <a:gd name="T3" fmla="*/ 10156250 h 14672"/>
                <a:gd name="T4" fmla="*/ 656640625 w 15260"/>
                <a:gd name="T5" fmla="*/ 561718750 h 14672"/>
                <a:gd name="T6" fmla="*/ 118359375 w 15260"/>
                <a:gd name="T7" fmla="*/ 1493750000 h 14672"/>
                <a:gd name="T8" fmla="*/ 446875000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443359375 h 14672"/>
                <a:gd name="T30" fmla="*/ 1938671875 w 15260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id="{DFF63657-3F13-47C0-BADC-3E862FF2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709375000 w 7832"/>
                <a:gd name="T1" fmla="*/ 0 h 7260"/>
                <a:gd name="T2" fmla="*/ 433593750 w 7832"/>
                <a:gd name="T3" fmla="*/ 210156250 h 7260"/>
                <a:gd name="T4" fmla="*/ 105468750 w 7832"/>
                <a:gd name="T5" fmla="*/ 656640625 h 7260"/>
                <a:gd name="T6" fmla="*/ 390625 w 7832"/>
                <a:gd name="T7" fmla="*/ 761718750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709375000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id="{98CA4980-00EF-4CB9-97BE-868C802D2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390625 h 14672"/>
                <a:gd name="T2" fmla="*/ 2147483646 w 15259"/>
                <a:gd name="T3" fmla="*/ 443359375 h 14672"/>
                <a:gd name="T4" fmla="*/ 879687500 w 15259"/>
                <a:gd name="T5" fmla="*/ 2147483646 h 14672"/>
                <a:gd name="T6" fmla="*/ 827343750 w 15259"/>
                <a:gd name="T7" fmla="*/ 2147483646 h 14672"/>
                <a:gd name="T8" fmla="*/ 105078125 w 15259"/>
                <a:gd name="T9" fmla="*/ 2147483646 h 14672"/>
                <a:gd name="T10" fmla="*/ 52734375 w 15259"/>
                <a:gd name="T11" fmla="*/ 2147483646 h 14672"/>
                <a:gd name="T12" fmla="*/ 932421875 w 15259"/>
                <a:gd name="T13" fmla="*/ 2147483646 h 14672"/>
                <a:gd name="T14" fmla="*/ 1037500000 w 15259"/>
                <a:gd name="T15" fmla="*/ 2147483646 h 14672"/>
                <a:gd name="T16" fmla="*/ 1232421875 w 15259"/>
                <a:gd name="T17" fmla="*/ 2147483646 h 14672"/>
                <a:gd name="T18" fmla="*/ 1417968750 w 15259"/>
                <a:gd name="T19" fmla="*/ 2147483646 h 14672"/>
                <a:gd name="T20" fmla="*/ 1746093750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1493750000 h 14672"/>
                <a:gd name="T26" fmla="*/ 2147483646 w 15259"/>
                <a:gd name="T27" fmla="*/ 666796875 h 14672"/>
                <a:gd name="T28" fmla="*/ 2147483646 w 15259"/>
                <a:gd name="T29" fmla="*/ 10156250 h 14672"/>
                <a:gd name="T30" fmla="*/ 2147483646 w 15259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id="{680F050A-5163-480E-8FE4-06612D13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390625 h 7126"/>
                <a:gd name="T2" fmla="*/ 390625 w 7966"/>
                <a:gd name="T3" fmla="*/ 2147483646 h 7126"/>
                <a:gd name="T4" fmla="*/ 105468750 w 7966"/>
                <a:gd name="T5" fmla="*/ 2147483646 h 7126"/>
                <a:gd name="T6" fmla="*/ 328515625 w 7966"/>
                <a:gd name="T7" fmla="*/ 2147483646 h 7126"/>
                <a:gd name="T8" fmla="*/ 485937500 w 7966"/>
                <a:gd name="T9" fmla="*/ 2147483646 h 7126"/>
                <a:gd name="T10" fmla="*/ 814062500 w 7966"/>
                <a:gd name="T11" fmla="*/ 2147483646 h 7126"/>
                <a:gd name="T12" fmla="*/ 2147483646 w 7966"/>
                <a:gd name="T13" fmla="*/ 709375000 h 7126"/>
                <a:gd name="T14" fmla="*/ 2147483646 w 7966"/>
                <a:gd name="T15" fmla="*/ 433593750 h 7126"/>
                <a:gd name="T16" fmla="*/ 2147483646 w 7966"/>
                <a:gd name="T17" fmla="*/ 275781250 h 7126"/>
                <a:gd name="T18" fmla="*/ 2147483646 w 7966"/>
                <a:gd name="T19" fmla="*/ 390625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id="{625BE15C-61FA-44F2-9AC2-4561127DC1C4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id="{0FE91C10-0300-46B8-A0C9-241FBF3CAAA7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id="{54FA21D6-8AFB-4E99-A4A7-833AB23B6913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id="{2838CD7D-4D4B-4733-A433-277C3EF5B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23437500 w 573"/>
                <a:gd name="T1" fmla="*/ 390625 h 4471"/>
                <a:gd name="T2" fmla="*/ 390625 w 573"/>
                <a:gd name="T3" fmla="*/ 1746484375 h 4471"/>
                <a:gd name="T4" fmla="*/ 390625 w 573"/>
                <a:gd name="T5" fmla="*/ 1746484375 h 4471"/>
                <a:gd name="T6" fmla="*/ 223437500 w 573"/>
                <a:gd name="T7" fmla="*/ 390625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id="{F2C0F937-A1DA-4EC1-9EB0-0004D4B6EBDC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id="{4790B18E-D7CB-47CD-9195-F5E71194D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433203125 w 1244"/>
                <a:gd name="T3" fmla="*/ 2147483646 h 5882"/>
                <a:gd name="T4" fmla="*/ 433203125 w 1244"/>
                <a:gd name="T5" fmla="*/ 2147483646 h 5882"/>
                <a:gd name="T6" fmla="*/ 485937500 w 1244"/>
                <a:gd name="T7" fmla="*/ 2147483646 h 5882"/>
                <a:gd name="T8" fmla="*/ 433203125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id="{22C331BF-7867-40B2-A974-4676FDA2F6F0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id="{F02D1FDB-60C2-40F9-A5AD-EA4718F65FED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id="{44069166-5432-4320-AA01-FE641350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1693750000 w 4471"/>
                <a:gd name="T1" fmla="*/ 390625 h 8975"/>
                <a:gd name="T2" fmla="*/ 390625 w 4471"/>
                <a:gd name="T3" fmla="*/ 2147483646 h 8975"/>
                <a:gd name="T4" fmla="*/ 390625 w 4471"/>
                <a:gd name="T5" fmla="*/ 2147483646 h 8975"/>
                <a:gd name="T6" fmla="*/ 1693750000 w 4471"/>
                <a:gd name="T7" fmla="*/ 390625 h 8975"/>
                <a:gd name="T8" fmla="*/ 1746484375 w 4471"/>
                <a:gd name="T9" fmla="*/ 390625 h 8975"/>
                <a:gd name="T10" fmla="*/ 1746484375 w 4471"/>
                <a:gd name="T11" fmla="*/ 390625 h 8975"/>
                <a:gd name="T12" fmla="*/ 1693750000 w 4471"/>
                <a:gd name="T13" fmla="*/ 390625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id="{7D8A8808-527A-4CC8-8A89-0FA19B5E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390625 w 1"/>
                <a:gd name="T1" fmla="*/ 390625 h 1"/>
                <a:gd name="T2" fmla="*/ 390625 w 1"/>
                <a:gd name="T3" fmla="*/ 390625 h 1"/>
                <a:gd name="T4" fmla="*/ 390625 w 1"/>
                <a:gd name="T5" fmla="*/ 390625 h 1"/>
                <a:gd name="T6" fmla="*/ 390625 w 1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id="{937EAF69-4A21-4DA2-A263-F67EEAE84640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id="{4C18517E-B5B6-438A-A114-E5851DE6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390625 w 4471"/>
                <a:gd name="T1" fmla="*/ 390625 h 8975"/>
                <a:gd name="T2" fmla="*/ 390625 w 4471"/>
                <a:gd name="T3" fmla="*/ 390625 h 8975"/>
                <a:gd name="T4" fmla="*/ 1746484375 w 4471"/>
                <a:gd name="T5" fmla="*/ 2147483646 h 8975"/>
                <a:gd name="T6" fmla="*/ 1746484375 w 4471"/>
                <a:gd name="T7" fmla="*/ 2147483646 h 8975"/>
                <a:gd name="T8" fmla="*/ 390625 w 4471"/>
                <a:gd name="T9" fmla="*/ 390625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id="{C95A0559-72BB-4522-8A62-8599C2622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52734375 h 135"/>
                <a:gd name="T4" fmla="*/ 52734375 w 135"/>
                <a:gd name="T5" fmla="*/ 52734375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id="{D7F12287-4EBF-41D9-A40F-FA563A063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932031250 w 2387"/>
                <a:gd name="T1" fmla="*/ 0 h 976"/>
                <a:gd name="T2" fmla="*/ 932031250 w 2387"/>
                <a:gd name="T3" fmla="*/ 0 h 976"/>
                <a:gd name="T4" fmla="*/ 859375000 w 2387"/>
                <a:gd name="T5" fmla="*/ 37109375 h 976"/>
                <a:gd name="T6" fmla="*/ 859375000 w 2387"/>
                <a:gd name="T7" fmla="*/ 37109375 h 976"/>
                <a:gd name="T8" fmla="*/ 932031250 w 2387"/>
                <a:gd name="T9" fmla="*/ 0 h 976"/>
                <a:gd name="T10" fmla="*/ 859375000 w 2387"/>
                <a:gd name="T11" fmla="*/ 37109375 h 976"/>
                <a:gd name="T12" fmla="*/ 859375000 w 2387"/>
                <a:gd name="T13" fmla="*/ 37109375 h 976"/>
                <a:gd name="T14" fmla="*/ 0 w 2387"/>
                <a:gd name="T15" fmla="*/ 380859375 h 976"/>
                <a:gd name="T16" fmla="*/ 859375000 w 2387"/>
                <a:gd name="T17" fmla="*/ 37109375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id="{0FCD73DA-907F-4DE4-B325-1CB92E441308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id="{E436BEBB-4FCC-4452-A0E2-5C71DEEC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1693750000 w 4336"/>
                <a:gd name="T1" fmla="*/ 390625 h 9546"/>
                <a:gd name="T2" fmla="*/ 157421875 w 4336"/>
                <a:gd name="T3" fmla="*/ 66015625 h 9546"/>
                <a:gd name="T4" fmla="*/ 0 w 4336"/>
                <a:gd name="T5" fmla="*/ 2147483646 h 9546"/>
                <a:gd name="T6" fmla="*/ 157421875 w 4336"/>
                <a:gd name="T7" fmla="*/ 2147483646 h 9546"/>
                <a:gd name="T8" fmla="*/ 1312890625 w 4336"/>
                <a:gd name="T9" fmla="*/ 2147483646 h 9546"/>
                <a:gd name="T10" fmla="*/ 1523046875 w 4336"/>
                <a:gd name="T11" fmla="*/ 2147483646 h 9546"/>
                <a:gd name="T12" fmla="*/ 814062500 w 4336"/>
                <a:gd name="T13" fmla="*/ 2147483646 h 9546"/>
                <a:gd name="T14" fmla="*/ 1693750000 w 4336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id="{7398D0B6-C7C4-47FF-8B3F-71B0B14CA87D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id="{DFFDE0E1-2F2B-4625-A6C6-997F64C6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390625 h 2118"/>
                <a:gd name="T2" fmla="*/ 52734375 w 5614"/>
                <a:gd name="T3" fmla="*/ 52734375 h 2118"/>
                <a:gd name="T4" fmla="*/ 390625 w 5614"/>
                <a:gd name="T5" fmla="*/ 827343750 h 2118"/>
                <a:gd name="T6" fmla="*/ 1693750000 w 5614"/>
                <a:gd name="T7" fmla="*/ 761718750 h 2118"/>
                <a:gd name="T8" fmla="*/ 2147483646 w 5614"/>
                <a:gd name="T9" fmla="*/ 390625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id="{7D4158EE-C026-47C2-A107-4D14E6258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390625 h 1950"/>
                <a:gd name="T2" fmla="*/ 551562500 w 5748"/>
                <a:gd name="T3" fmla="*/ 761718750 h 1950"/>
                <a:gd name="T4" fmla="*/ 2147483646 w 5748"/>
                <a:gd name="T5" fmla="*/ 761718750 h 1950"/>
                <a:gd name="T6" fmla="*/ 2139843750 w 5748"/>
                <a:gd name="T7" fmla="*/ 390625 h 1950"/>
                <a:gd name="T8" fmla="*/ 0 w 5748"/>
                <a:gd name="T9" fmla="*/ 390625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id="{052F2A48-2CC8-455A-BEDB-77F8128CC6F9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id="{6E0EE58E-B69F-454C-B379-184567AC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105078125 w 4202"/>
                <a:gd name="T1" fmla="*/ 390625 h 9546"/>
                <a:gd name="T2" fmla="*/ 814062500 w 4202"/>
                <a:gd name="T3" fmla="*/ 2147483646 h 9546"/>
                <a:gd name="T4" fmla="*/ 105078125 w 4202"/>
                <a:gd name="T5" fmla="*/ 2147483646 h 9546"/>
                <a:gd name="T6" fmla="*/ 328515625 w 4202"/>
                <a:gd name="T7" fmla="*/ 2147483646 h 9546"/>
                <a:gd name="T8" fmla="*/ 1470703125 w 4202"/>
                <a:gd name="T9" fmla="*/ 2147483646 h 9546"/>
                <a:gd name="T10" fmla="*/ 1641406250 w 4202"/>
                <a:gd name="T11" fmla="*/ 2147483646 h 9546"/>
                <a:gd name="T12" fmla="*/ 1588671875 w 4202"/>
                <a:gd name="T13" fmla="*/ 390625 h 9546"/>
                <a:gd name="T14" fmla="*/ 105078125 w 4202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id="{DF1E4639-AFA4-4F0A-A580-3ED4B3225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1536328125 w 4773"/>
                <a:gd name="T1" fmla="*/ 0 h 8134"/>
                <a:gd name="T2" fmla="*/ 0 w 4773"/>
                <a:gd name="T3" fmla="*/ 170703125 h 8134"/>
                <a:gd name="T4" fmla="*/ 0 w 4773"/>
                <a:gd name="T5" fmla="*/ 498828125 h 8134"/>
                <a:gd name="T6" fmla="*/ 223437500 w 4773"/>
                <a:gd name="T7" fmla="*/ 2035156250 h 8134"/>
                <a:gd name="T8" fmla="*/ 223437500 w 4773"/>
                <a:gd name="T9" fmla="*/ 2147483646 h 8134"/>
                <a:gd name="T10" fmla="*/ 1102734375 w 4773"/>
                <a:gd name="T11" fmla="*/ 2147483646 h 8134"/>
                <a:gd name="T12" fmla="*/ 1811718750 w 4773"/>
                <a:gd name="T13" fmla="*/ 2147483646 h 8134"/>
                <a:gd name="T14" fmla="*/ 1759375000 w 4773"/>
                <a:gd name="T15" fmla="*/ 1916796875 h 8134"/>
                <a:gd name="T16" fmla="*/ 1588671875 w 4773"/>
                <a:gd name="T17" fmla="*/ 328125000 h 8134"/>
                <a:gd name="T18" fmla="*/ 1536328125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id="{FEEF718D-84BC-4E5E-9517-6FBCA0A2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1588671875 w 4067"/>
                <a:gd name="T1" fmla="*/ 0 h 1681"/>
                <a:gd name="T2" fmla="*/ 275781250 w 4067"/>
                <a:gd name="T3" fmla="*/ 52734375 h 1681"/>
                <a:gd name="T4" fmla="*/ 0 w 4067"/>
                <a:gd name="T5" fmla="*/ 52734375 h 1681"/>
                <a:gd name="T6" fmla="*/ 52734375 w 4067"/>
                <a:gd name="T7" fmla="*/ 499218750 h 1681"/>
                <a:gd name="T8" fmla="*/ 761718750 w 4067"/>
                <a:gd name="T9" fmla="*/ 656640625 h 1681"/>
                <a:gd name="T10" fmla="*/ 1588671875 w 4067"/>
                <a:gd name="T11" fmla="*/ 380859375 h 1681"/>
                <a:gd name="T12" fmla="*/ 1588671875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id="{F39C520B-8DF8-46FE-BBFA-147BE5DE3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390625 h 56383"/>
                <a:gd name="T2" fmla="*/ 2147483646 w 33610"/>
                <a:gd name="T3" fmla="*/ 716796875 h 56383"/>
                <a:gd name="T4" fmla="*/ 2147483646 w 33610"/>
                <a:gd name="T5" fmla="*/ 834765625 h 56383"/>
                <a:gd name="T6" fmla="*/ 1313281250 w 33610"/>
                <a:gd name="T7" fmla="*/ 2147483646 h 56383"/>
                <a:gd name="T8" fmla="*/ 827343750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1044921875 h 56383"/>
                <a:gd name="T52" fmla="*/ 2147483646 w 33610"/>
                <a:gd name="T53" fmla="*/ 7812500 h 56383"/>
                <a:gd name="T54" fmla="*/ 2147483646 w 33610"/>
                <a:gd name="T55" fmla="*/ 390625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id="{6AF89D33-4940-4953-9790-BF0052701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1535937500 w 12167"/>
                <a:gd name="T1" fmla="*/ 390625 h 46919"/>
                <a:gd name="T2" fmla="*/ 1365234375 w 12167"/>
                <a:gd name="T3" fmla="*/ 118359375 h 46919"/>
                <a:gd name="T4" fmla="*/ 0 w 12167"/>
                <a:gd name="T5" fmla="*/ 1208203125 h 46919"/>
                <a:gd name="T6" fmla="*/ 2126953125 w 12167"/>
                <a:gd name="T7" fmla="*/ 2147483646 h 46919"/>
                <a:gd name="T8" fmla="*/ 879687500 w 12167"/>
                <a:gd name="T9" fmla="*/ 2147483646 h 46919"/>
                <a:gd name="T10" fmla="*/ 761328125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1969140625 w 12167"/>
                <a:gd name="T19" fmla="*/ 328515625 h 46919"/>
                <a:gd name="T20" fmla="*/ 1535937500 w 12167"/>
                <a:gd name="T21" fmla="*/ 390625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26953125 w 12167"/>
                <a:gd name="T41" fmla="*/ 2147483646 h 46919"/>
                <a:gd name="T42" fmla="*/ 551562500 w 12167"/>
                <a:gd name="T43" fmla="*/ 2147483646 h 46919"/>
                <a:gd name="T44" fmla="*/ 1798828125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id="{F498DFB0-B201-4907-9E67-55E71A4D9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17968750 w 34450"/>
                <a:gd name="T5" fmla="*/ 2147483646 h 55868"/>
                <a:gd name="T6" fmla="*/ 17968750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761328125 h 55868"/>
                <a:gd name="T14" fmla="*/ 1535937500 w 34450"/>
                <a:gd name="T15" fmla="*/ 2147483646 h 55868"/>
                <a:gd name="T16" fmla="*/ 1260546875 w 34450"/>
                <a:gd name="T17" fmla="*/ 2147483646 h 55868"/>
                <a:gd name="T18" fmla="*/ 879687500 w 34450"/>
                <a:gd name="T19" fmla="*/ 2147483646 h 55868"/>
                <a:gd name="T20" fmla="*/ 29296875 w 34450"/>
                <a:gd name="T21" fmla="*/ 2147483646 h 55868"/>
                <a:gd name="T22" fmla="*/ 17968750 w 34450"/>
                <a:gd name="T23" fmla="*/ 2147483646 h 55868"/>
                <a:gd name="T24" fmla="*/ 17968750 w 34450"/>
                <a:gd name="T25" fmla="*/ 2147483646 h 55868"/>
                <a:gd name="T26" fmla="*/ 322265625 w 34450"/>
                <a:gd name="T27" fmla="*/ 2147483646 h 55868"/>
                <a:gd name="T28" fmla="*/ 1693750000 w 34450"/>
                <a:gd name="T29" fmla="*/ 2147483646 h 55868"/>
                <a:gd name="T30" fmla="*/ 1693750000 w 34450"/>
                <a:gd name="T31" fmla="*/ 2147483646 h 55868"/>
                <a:gd name="T32" fmla="*/ 1365625000 w 34450"/>
                <a:gd name="T33" fmla="*/ 2147483646 h 55868"/>
                <a:gd name="T34" fmla="*/ 498828125 w 34450"/>
                <a:gd name="T35" fmla="*/ 2147483646 h 55868"/>
                <a:gd name="T36" fmla="*/ 1102734375 w 34450"/>
                <a:gd name="T37" fmla="*/ 2147483646 h 55868"/>
                <a:gd name="T38" fmla="*/ 2147483646 w 34450"/>
                <a:gd name="T39" fmla="*/ 2147483646 h 55868"/>
                <a:gd name="T40" fmla="*/ 1438281250 w 34450"/>
                <a:gd name="T41" fmla="*/ 2147483646 h 55868"/>
                <a:gd name="T42" fmla="*/ 1260546875 w 34450"/>
                <a:gd name="T43" fmla="*/ 2147483646 h 55868"/>
                <a:gd name="T44" fmla="*/ 1260546875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1037109375 h 55868"/>
                <a:gd name="T60" fmla="*/ 2147483646 w 34450"/>
                <a:gd name="T61" fmla="*/ 656640625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id="{CEC5D502-67EF-465A-8143-34CE2499E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380859375 w 12604"/>
                <a:gd name="T1" fmla="*/ 0 h 20569"/>
                <a:gd name="T2" fmla="*/ 52734375 w 12604"/>
                <a:gd name="T3" fmla="*/ 328125000 h 20569"/>
                <a:gd name="T4" fmla="*/ 0 w 12604"/>
                <a:gd name="T5" fmla="*/ 328125000 h 20569"/>
                <a:gd name="T6" fmla="*/ 328125000 w 12604"/>
                <a:gd name="T7" fmla="*/ 433203125 h 20569"/>
                <a:gd name="T8" fmla="*/ 761328125 w 12604"/>
                <a:gd name="T9" fmla="*/ 328125000 h 20569"/>
                <a:gd name="T10" fmla="*/ 380859375 w 12604"/>
                <a:gd name="T11" fmla="*/ 0 h 20569"/>
                <a:gd name="T12" fmla="*/ 1535937500 w 12604"/>
                <a:gd name="T13" fmla="*/ 761718750 h 20569"/>
                <a:gd name="T14" fmla="*/ 1417968750 w 12604"/>
                <a:gd name="T15" fmla="*/ 1037109375 h 20569"/>
                <a:gd name="T16" fmla="*/ 1312890625 w 12604"/>
                <a:gd name="T17" fmla="*/ 1207812500 h 20569"/>
                <a:gd name="T18" fmla="*/ 1641015625 w 12604"/>
                <a:gd name="T19" fmla="*/ 814062500 h 20569"/>
                <a:gd name="T20" fmla="*/ 1535937500 w 12604"/>
                <a:gd name="T21" fmla="*/ 761718750 h 20569"/>
                <a:gd name="T22" fmla="*/ 1155468750 w 12604"/>
                <a:gd name="T23" fmla="*/ 1535937500 h 20569"/>
                <a:gd name="T24" fmla="*/ 1155468750 w 12604"/>
                <a:gd name="T25" fmla="*/ 1535937500 h 20569"/>
                <a:gd name="T26" fmla="*/ 498828125 w 12604"/>
                <a:gd name="T27" fmla="*/ 2147483646 h 20569"/>
                <a:gd name="T28" fmla="*/ 1155468750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1037109375 w 12604"/>
                <a:gd name="T41" fmla="*/ 2126953125 h 20569"/>
                <a:gd name="T42" fmla="*/ 1155468750 w 12604"/>
                <a:gd name="T43" fmla="*/ 1535937500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id="{E369465C-C0C4-4E04-A4E0-A4E5D0FA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390625 h 42852"/>
                <a:gd name="T2" fmla="*/ 390625 w 44970"/>
                <a:gd name="T3" fmla="*/ 2147483646 h 42852"/>
                <a:gd name="T4" fmla="*/ 709375000 w 44970"/>
                <a:gd name="T5" fmla="*/ 2147483646 h 42852"/>
                <a:gd name="T6" fmla="*/ 52734375 w 44970"/>
                <a:gd name="T7" fmla="*/ 2147483646 h 42852"/>
                <a:gd name="T8" fmla="*/ 1812109375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390625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id="{9522EABF-2B3E-4401-8898-27A62668C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1102734375 h 10386"/>
                <a:gd name="T4" fmla="*/ 2147483646 w 33206"/>
                <a:gd name="T5" fmla="*/ 1260546875 h 10386"/>
                <a:gd name="T6" fmla="*/ 2147483646 w 33206"/>
                <a:gd name="T7" fmla="*/ 551562500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393750000 w 33206"/>
                <a:gd name="T13" fmla="*/ 2147483646 h 10386"/>
                <a:gd name="T14" fmla="*/ 879687500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170703125 h 10386"/>
                <a:gd name="T20" fmla="*/ 2147483646 w 33206"/>
                <a:gd name="T21" fmla="*/ 1588671875 h 10386"/>
                <a:gd name="T22" fmla="*/ 2147483646 w 33206"/>
                <a:gd name="T23" fmla="*/ 1588671875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170703125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id="{45086C99-8CF2-43A1-AD65-A5DC6E82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390625 w 2253"/>
                <a:gd name="T1" fmla="*/ 390625 h 3799"/>
                <a:gd name="T2" fmla="*/ 879687500 w 2253"/>
                <a:gd name="T3" fmla="*/ 1483593750 h 3799"/>
                <a:gd name="T4" fmla="*/ 390625 w 2253"/>
                <a:gd name="T5" fmla="*/ 390625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id="{3EC66961-A459-4545-A6C8-893EA1DAB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826953125 w 2118"/>
                <a:gd name="T1" fmla="*/ 390625 h 438"/>
                <a:gd name="T2" fmla="*/ 826953125 w 2118"/>
                <a:gd name="T3" fmla="*/ 390625 h 438"/>
                <a:gd name="T4" fmla="*/ 0 w 2118"/>
                <a:gd name="T5" fmla="*/ 170703125 h 438"/>
                <a:gd name="T6" fmla="*/ 826953125 w 2118"/>
                <a:gd name="T7" fmla="*/ 390625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id="{1CEA874C-8EC0-41B6-92FB-B3E812DF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1155468750 w 5211"/>
                <a:gd name="T1" fmla="*/ 390625 h 9244"/>
                <a:gd name="T2" fmla="*/ 390625 w 5211"/>
                <a:gd name="T3" fmla="*/ 1693750000 h 9244"/>
                <a:gd name="T4" fmla="*/ 390625 w 5211"/>
                <a:gd name="T5" fmla="*/ 2147483646 h 9244"/>
                <a:gd name="T6" fmla="*/ 275781250 w 5211"/>
                <a:gd name="T7" fmla="*/ 2147483646 h 9244"/>
                <a:gd name="T8" fmla="*/ 1103125000 w 5211"/>
                <a:gd name="T9" fmla="*/ 2147483646 h 9244"/>
                <a:gd name="T10" fmla="*/ 2035156250 w 5211"/>
                <a:gd name="T11" fmla="*/ 2022265625 h 9244"/>
                <a:gd name="T12" fmla="*/ 2035156250 w 5211"/>
                <a:gd name="T13" fmla="*/ 1864453125 h 9244"/>
                <a:gd name="T14" fmla="*/ 1155468750 w 5211"/>
                <a:gd name="T15" fmla="*/ 381250000 h 9244"/>
                <a:gd name="T16" fmla="*/ 1155468750 w 5211"/>
                <a:gd name="T17" fmla="*/ 390625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id="{0F0445DC-DBAA-4B9C-A42C-59B84BFF5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157812500 w 404"/>
                <a:gd name="T1" fmla="*/ 0 h 841"/>
                <a:gd name="T2" fmla="*/ 390625 w 404"/>
                <a:gd name="T3" fmla="*/ 328125000 h 841"/>
                <a:gd name="T4" fmla="*/ 52734375 w 404"/>
                <a:gd name="T5" fmla="*/ 328125000 h 841"/>
                <a:gd name="T6" fmla="*/ 157812500 w 404"/>
                <a:gd name="T7" fmla="*/ 52734375 h 841"/>
                <a:gd name="T8" fmla="*/ 157812500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id="{9FB50CA5-3FEF-4487-8A17-48CFDB9B4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603906250 w 1547"/>
                <a:gd name="T1" fmla="*/ 390625 h 3359"/>
                <a:gd name="T2" fmla="*/ 275781250 w 1547"/>
                <a:gd name="T3" fmla="*/ 394140625 h 3359"/>
                <a:gd name="T4" fmla="*/ 275781250 w 1547"/>
                <a:gd name="T5" fmla="*/ 446875000 h 3359"/>
                <a:gd name="T6" fmla="*/ 603906250 w 1547"/>
                <a:gd name="T7" fmla="*/ 66015625 h 3359"/>
                <a:gd name="T8" fmla="*/ 603906250 w 1547"/>
                <a:gd name="T9" fmla="*/ 390625 h 3359"/>
                <a:gd name="T10" fmla="*/ 118359375 w 1547"/>
                <a:gd name="T11" fmla="*/ 722265625 h 3359"/>
                <a:gd name="T12" fmla="*/ 16796875 w 1547"/>
                <a:gd name="T13" fmla="*/ 1108984375 h 3359"/>
                <a:gd name="T14" fmla="*/ 16796875 w 1547"/>
                <a:gd name="T15" fmla="*/ 1108984375 h 3359"/>
                <a:gd name="T16" fmla="*/ 170703125 w 1547"/>
                <a:gd name="T17" fmla="*/ 722265625 h 3359"/>
                <a:gd name="T18" fmla="*/ 118359375 w 1547"/>
                <a:gd name="T19" fmla="*/ 722265625 h 3359"/>
                <a:gd name="T20" fmla="*/ 16796875 w 1547"/>
                <a:gd name="T21" fmla="*/ 1108984375 h 3359"/>
                <a:gd name="T22" fmla="*/ 0 w 1547"/>
                <a:gd name="T23" fmla="*/ 1311718750 h 3359"/>
                <a:gd name="T24" fmla="*/ 0 w 1547"/>
                <a:gd name="T25" fmla="*/ 1311718750 h 3359"/>
                <a:gd name="T26" fmla="*/ 16796875 w 1547"/>
                <a:gd name="T27" fmla="*/ 1108984375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id="{A3C16AF9-329E-42BD-9406-A8F958FA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1037109375 w 7025"/>
                <a:gd name="T1" fmla="*/ 390625 h 11899"/>
                <a:gd name="T2" fmla="*/ 984765625 w 7025"/>
                <a:gd name="T3" fmla="*/ 709375000 h 11899"/>
                <a:gd name="T4" fmla="*/ 1365234375 w 7025"/>
                <a:gd name="T5" fmla="*/ 1693750000 h 11899"/>
                <a:gd name="T6" fmla="*/ 1365234375 w 7025"/>
                <a:gd name="T7" fmla="*/ 1746484375 h 11899"/>
                <a:gd name="T8" fmla="*/ 1207812500 w 7025"/>
                <a:gd name="T9" fmla="*/ 1746484375 h 11899"/>
                <a:gd name="T10" fmla="*/ 603906250 w 7025"/>
                <a:gd name="T11" fmla="*/ 1641406250 h 11899"/>
                <a:gd name="T12" fmla="*/ 275781250 w 7025"/>
                <a:gd name="T13" fmla="*/ 2022265625 h 11899"/>
                <a:gd name="T14" fmla="*/ 170703125 w 7025"/>
                <a:gd name="T15" fmla="*/ 2147483646 h 11899"/>
                <a:gd name="T16" fmla="*/ 0 w 7025"/>
                <a:gd name="T17" fmla="*/ 2147483646 h 11899"/>
                <a:gd name="T18" fmla="*/ 1759375000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52734375 h 11899"/>
                <a:gd name="T26" fmla="*/ 2147483646 w 7025"/>
                <a:gd name="T27" fmla="*/ 390625 h 11899"/>
                <a:gd name="T28" fmla="*/ 1693750000 w 7025"/>
                <a:gd name="T29" fmla="*/ 52734375 h 11899"/>
                <a:gd name="T30" fmla="*/ 1037109375 w 7025"/>
                <a:gd name="T31" fmla="*/ 390625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id="{64B60654-0F54-4018-9EF1-849AA0E6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19531250 h 35952"/>
                <a:gd name="T4" fmla="*/ 2147483646 w 52800"/>
                <a:gd name="T5" fmla="*/ 190234375 h 35952"/>
                <a:gd name="T6" fmla="*/ 2147483646 w 52800"/>
                <a:gd name="T7" fmla="*/ 899218750 h 35952"/>
                <a:gd name="T8" fmla="*/ 2147483646 w 52800"/>
                <a:gd name="T9" fmla="*/ 944140625 h 35952"/>
                <a:gd name="T10" fmla="*/ 2147483646 w 52800"/>
                <a:gd name="T11" fmla="*/ 846484375 h 35952"/>
                <a:gd name="T12" fmla="*/ 2147483646 w 52800"/>
                <a:gd name="T13" fmla="*/ 899218750 h 35952"/>
                <a:gd name="T14" fmla="*/ 2147483646 w 52800"/>
                <a:gd name="T15" fmla="*/ 1765625000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1207812500 w 52800"/>
                <a:gd name="T23" fmla="*/ 2147483646 h 35952"/>
                <a:gd name="T24" fmla="*/ 0 w 52800"/>
                <a:gd name="T25" fmla="*/ 2147483646 h 35952"/>
                <a:gd name="T26" fmla="*/ 879687500 w 52800"/>
                <a:gd name="T27" fmla="*/ 2147483646 h 35952"/>
                <a:gd name="T28" fmla="*/ 879687500 w 52800"/>
                <a:gd name="T29" fmla="*/ 2147483646 h 35952"/>
                <a:gd name="T30" fmla="*/ 1102734375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190234375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id="{EE127E59-00A7-42E2-A999-E73C38E5C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1260156250 w 3227"/>
                <a:gd name="T1" fmla="*/ 0 h 9867"/>
                <a:gd name="T2" fmla="*/ 708984375 w 3227"/>
                <a:gd name="T3" fmla="*/ 2147483646 h 9867"/>
                <a:gd name="T4" fmla="*/ 708984375 w 3227"/>
                <a:gd name="T5" fmla="*/ 2147483646 h 9867"/>
                <a:gd name="T6" fmla="*/ 1260156250 w 3227"/>
                <a:gd name="T7" fmla="*/ 0 h 9867"/>
                <a:gd name="T8" fmla="*/ 273828125 w 3227"/>
                <a:gd name="T9" fmla="*/ 2147483646 h 9867"/>
                <a:gd name="T10" fmla="*/ 273828125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73828125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id="{8D3509AE-64FB-4CB8-BF07-9C7E4306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380859375 w 976"/>
                <a:gd name="T1" fmla="*/ 390625 h 1950"/>
                <a:gd name="T2" fmla="*/ 0 w 976"/>
                <a:gd name="T3" fmla="*/ 761718750 h 1950"/>
                <a:gd name="T4" fmla="*/ 380859375 w 976"/>
                <a:gd name="T5" fmla="*/ 52734375 h 1950"/>
                <a:gd name="T6" fmla="*/ 380859375 w 976"/>
                <a:gd name="T7" fmla="*/ 390625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id="{69451D21-3870-4672-A1B0-25D3F18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157812500 h 4908"/>
                <a:gd name="T2" fmla="*/ 2147483646 w 9646"/>
                <a:gd name="T3" fmla="*/ 210156250 h 4908"/>
                <a:gd name="T4" fmla="*/ 2147483646 w 9646"/>
                <a:gd name="T5" fmla="*/ 157812500 h 4908"/>
                <a:gd name="T6" fmla="*/ 2147483646 w 9646"/>
                <a:gd name="T7" fmla="*/ 486328125 h 4908"/>
                <a:gd name="T8" fmla="*/ 2147483646 w 9646"/>
                <a:gd name="T9" fmla="*/ 486328125 h 4908"/>
                <a:gd name="T10" fmla="*/ 2147483646 w 9646"/>
                <a:gd name="T11" fmla="*/ 1417968750 h 4908"/>
                <a:gd name="T12" fmla="*/ 2147483646 w 9646"/>
                <a:gd name="T13" fmla="*/ 486328125 h 4908"/>
                <a:gd name="T14" fmla="*/ 1089843750 w 9646"/>
                <a:gd name="T15" fmla="*/ 0 h 4908"/>
                <a:gd name="T16" fmla="*/ 1089843750 w 9646"/>
                <a:gd name="T17" fmla="*/ 0 h 4908"/>
                <a:gd name="T18" fmla="*/ 390625 w 9646"/>
                <a:gd name="T19" fmla="*/ 1916796875 h 4908"/>
                <a:gd name="T20" fmla="*/ 1089843750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id="{F8C2CE67-E903-4A42-A665-CE187DF7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879687500 w 2252"/>
                <a:gd name="T1" fmla="*/ 390625 h 841"/>
                <a:gd name="T2" fmla="*/ 0 w 2252"/>
                <a:gd name="T3" fmla="*/ 328515625 h 841"/>
                <a:gd name="T4" fmla="*/ 879687500 w 2252"/>
                <a:gd name="T5" fmla="*/ 66015625 h 841"/>
                <a:gd name="T6" fmla="*/ 879687500 w 2252"/>
                <a:gd name="T7" fmla="*/ 390625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id="{7BCEE018-6B3A-4274-A440-A70439792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390625 h 1110"/>
                <a:gd name="T2" fmla="*/ 0 w 3495"/>
                <a:gd name="T3" fmla="*/ 390625 h 1110"/>
                <a:gd name="T4" fmla="*/ 1365234375 w 3495"/>
                <a:gd name="T5" fmla="*/ 433593750 h 1110"/>
                <a:gd name="T6" fmla="*/ 1365234375 w 3495"/>
                <a:gd name="T7" fmla="*/ 380859375 h 1110"/>
                <a:gd name="T8" fmla="*/ 0 w 3495"/>
                <a:gd name="T9" fmla="*/ 390625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id="{1F9B6453-A3E9-4558-8372-B0AE63D7D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1365234375 w 5479"/>
                <a:gd name="T1" fmla="*/ 2021875000 h 6286"/>
                <a:gd name="T2" fmla="*/ 1365234375 w 5479"/>
                <a:gd name="T3" fmla="*/ 2021875000 h 6286"/>
                <a:gd name="T4" fmla="*/ 2139843750 w 5479"/>
                <a:gd name="T5" fmla="*/ 2147483646 h 6286"/>
                <a:gd name="T6" fmla="*/ 2139843750 w 5479"/>
                <a:gd name="T7" fmla="*/ 2147483646 h 6286"/>
                <a:gd name="T8" fmla="*/ 1365234375 w 5479"/>
                <a:gd name="T9" fmla="*/ 2021875000 h 6286"/>
                <a:gd name="T10" fmla="*/ 0 w 5479"/>
                <a:gd name="T11" fmla="*/ 390625 h 6286"/>
                <a:gd name="T12" fmla="*/ 498828125 w 5479"/>
                <a:gd name="T13" fmla="*/ 1142578125 h 6286"/>
                <a:gd name="T14" fmla="*/ 984765625 w 5479"/>
                <a:gd name="T15" fmla="*/ 1693750000 h 6286"/>
                <a:gd name="T16" fmla="*/ 984765625 w 5479"/>
                <a:gd name="T17" fmla="*/ 1693750000 h 6286"/>
                <a:gd name="T18" fmla="*/ 498828125 w 5479"/>
                <a:gd name="T19" fmla="*/ 1142578125 h 6286"/>
                <a:gd name="T20" fmla="*/ 0 w 5479"/>
                <a:gd name="T21" fmla="*/ 390625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id="{DF9567A6-F9CD-42B5-8ECC-C0857574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390625 h 135"/>
                <a:gd name="T2" fmla="*/ 105078125 w 270"/>
                <a:gd name="T3" fmla="*/ 52734375 h 135"/>
                <a:gd name="T4" fmla="*/ 0 w 270"/>
                <a:gd name="T5" fmla="*/ 39062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id="{325C68F0-D922-48D4-8D79-F5B053CC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61718750 w 671"/>
                <a:gd name="T1" fmla="*/ 390625 h 971"/>
                <a:gd name="T2" fmla="*/ 261718750 w 671"/>
                <a:gd name="T3" fmla="*/ 390625 h 971"/>
                <a:gd name="T4" fmla="*/ 390625 w 671"/>
                <a:gd name="T5" fmla="*/ 326562500 h 971"/>
                <a:gd name="T6" fmla="*/ 390625 w 671"/>
                <a:gd name="T7" fmla="*/ 378906250 h 971"/>
                <a:gd name="T8" fmla="*/ 261718750 w 671"/>
                <a:gd name="T9" fmla="*/ 390625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id="{AA464431-995E-4867-8F57-76480D11A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1359765625 w 6454"/>
                <a:gd name="T1" fmla="*/ 8203125 h 5882"/>
                <a:gd name="T2" fmla="*/ 52734375 w 6454"/>
                <a:gd name="T3" fmla="*/ 1365625000 h 5882"/>
                <a:gd name="T4" fmla="*/ 0 w 6454"/>
                <a:gd name="T5" fmla="*/ 1417968750 h 5882"/>
                <a:gd name="T6" fmla="*/ 52734375 w 6454"/>
                <a:gd name="T7" fmla="*/ 1417968750 h 5882"/>
                <a:gd name="T8" fmla="*/ 1359765625 w 6454"/>
                <a:gd name="T9" fmla="*/ 8203125 h 5882"/>
                <a:gd name="T10" fmla="*/ 1365625000 w 6454"/>
                <a:gd name="T11" fmla="*/ 0 h 5882"/>
                <a:gd name="T12" fmla="*/ 2147483646 w 6454"/>
                <a:gd name="T13" fmla="*/ 2147483646 h 5882"/>
                <a:gd name="T14" fmla="*/ 1365625000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id="{3117F038-CA20-4602-B3C6-ED2556E0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390625 h 135"/>
                <a:gd name="T2" fmla="*/ 0 w 1"/>
                <a:gd name="T3" fmla="*/ 390625 h 135"/>
                <a:gd name="T4" fmla="*/ 0 w 1"/>
                <a:gd name="T5" fmla="*/ 52734375 h 135"/>
                <a:gd name="T6" fmla="*/ 0 w 1"/>
                <a:gd name="T7" fmla="*/ 52734375 h 135"/>
                <a:gd name="T8" fmla="*/ 0 w 1"/>
                <a:gd name="T9" fmla="*/ 39062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id="{D1698615-B0B1-4049-9D85-AE3293EE6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52734375 w 40063"/>
                <a:gd name="T1" fmla="*/ 1260546875 h 5042"/>
                <a:gd name="T2" fmla="*/ 709375000 w 40063"/>
                <a:gd name="T3" fmla="*/ 1312890625 h 5042"/>
                <a:gd name="T4" fmla="*/ 1313281250 w 40063"/>
                <a:gd name="T5" fmla="*/ 1260546875 h 5042"/>
                <a:gd name="T6" fmla="*/ 52734375 w 40063"/>
                <a:gd name="T7" fmla="*/ 1260546875 h 5042"/>
                <a:gd name="T8" fmla="*/ 2147483646 w 40063"/>
                <a:gd name="T9" fmla="*/ 390625 h 5042"/>
                <a:gd name="T10" fmla="*/ 2147483646 w 40063"/>
                <a:gd name="T11" fmla="*/ 1741796875 h 5042"/>
                <a:gd name="T12" fmla="*/ 2147483646 w 40063"/>
                <a:gd name="T13" fmla="*/ 1741796875 h 5042"/>
                <a:gd name="T14" fmla="*/ 2147483646 w 40063"/>
                <a:gd name="T15" fmla="*/ 52734375 h 5042"/>
                <a:gd name="T16" fmla="*/ 2147483646 w 40063"/>
                <a:gd name="T17" fmla="*/ 390625 h 5042"/>
                <a:gd name="T18" fmla="*/ 52734375 w 40063"/>
                <a:gd name="T19" fmla="*/ 1260546875 h 5042"/>
                <a:gd name="T20" fmla="*/ 52734375 w 40063"/>
                <a:gd name="T21" fmla="*/ 1260546875 h 5042"/>
                <a:gd name="T22" fmla="*/ 390625 w 40063"/>
                <a:gd name="T23" fmla="*/ 1969531250 h 5042"/>
                <a:gd name="T24" fmla="*/ 52734375 w 40063"/>
                <a:gd name="T25" fmla="*/ 1260546875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id="{F12CAB37-D401-48C1-A964-33019ABE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390625 h 170"/>
                <a:gd name="T2" fmla="*/ 0 w 1"/>
                <a:gd name="T3" fmla="*/ 390625 h 170"/>
                <a:gd name="T4" fmla="*/ 0 w 1"/>
                <a:gd name="T5" fmla="*/ 66015625 h 170"/>
                <a:gd name="T6" fmla="*/ 0 w 1"/>
                <a:gd name="T7" fmla="*/ 390625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id="{A4CD3DC3-C1D2-4531-BA7E-1FDBDACC3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390625 h 438"/>
                <a:gd name="T2" fmla="*/ 0 w 1950"/>
                <a:gd name="T3" fmla="*/ 66015625 h 438"/>
                <a:gd name="T4" fmla="*/ 603906250 w 1950"/>
                <a:gd name="T5" fmla="*/ 171093750 h 438"/>
                <a:gd name="T6" fmla="*/ 0 w 1950"/>
                <a:gd name="T7" fmla="*/ 390625 h 438"/>
                <a:gd name="T8" fmla="*/ 761328125 w 1950"/>
                <a:gd name="T9" fmla="*/ 118359375 h 438"/>
                <a:gd name="T10" fmla="*/ 603906250 w 1950"/>
                <a:gd name="T11" fmla="*/ 171093750 h 438"/>
                <a:gd name="T12" fmla="*/ 761328125 w 1950"/>
                <a:gd name="T13" fmla="*/ 171093750 h 438"/>
                <a:gd name="T14" fmla="*/ 761328125 w 1950"/>
                <a:gd name="T15" fmla="*/ 118359375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id="{24291A6A-A464-4C21-8C9D-B644361DE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1798828125 h 24501"/>
                <a:gd name="T6" fmla="*/ 2147483646 w 52665"/>
                <a:gd name="T7" fmla="*/ 1523046875 h 24501"/>
                <a:gd name="T8" fmla="*/ 2147483646 w 52665"/>
                <a:gd name="T9" fmla="*/ 210156250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879687500 w 52665"/>
                <a:gd name="T25" fmla="*/ 2147483646 h 24501"/>
                <a:gd name="T26" fmla="*/ 1102734375 w 52665"/>
                <a:gd name="T27" fmla="*/ 2147483646 h 24501"/>
                <a:gd name="T28" fmla="*/ 1969140625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1851171875 h 24501"/>
                <a:gd name="T66" fmla="*/ 2147483646 w 52665"/>
                <a:gd name="T67" fmla="*/ 1470312500 h 24501"/>
                <a:gd name="T68" fmla="*/ 2147483646 w 52665"/>
                <a:gd name="T69" fmla="*/ 2074218750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id="{A22312EA-3405-4DAE-BB1D-65822DCE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390625 h 4606"/>
                <a:gd name="T2" fmla="*/ 2147483646 w 7026"/>
                <a:gd name="T3" fmla="*/ 210156250 h 4606"/>
                <a:gd name="T4" fmla="*/ 2147483646 w 7026"/>
                <a:gd name="T5" fmla="*/ 433593750 h 4606"/>
                <a:gd name="T6" fmla="*/ 1365625000 w 7026"/>
                <a:gd name="T7" fmla="*/ 1417968750 h 4606"/>
                <a:gd name="T8" fmla="*/ 381250000 w 7026"/>
                <a:gd name="T9" fmla="*/ 538671875 h 4606"/>
                <a:gd name="T10" fmla="*/ 171093750 w 7026"/>
                <a:gd name="T11" fmla="*/ 380859375 h 4606"/>
                <a:gd name="T12" fmla="*/ 390625 w 7026"/>
                <a:gd name="T13" fmla="*/ 604296875 h 4606"/>
                <a:gd name="T14" fmla="*/ 1365625000 w 7026"/>
                <a:gd name="T15" fmla="*/ 1798828125 h 4606"/>
                <a:gd name="T16" fmla="*/ 2147483646 w 7026"/>
                <a:gd name="T17" fmla="*/ 433593750 h 4606"/>
                <a:gd name="T18" fmla="*/ 2147483646 w 7026"/>
                <a:gd name="T19" fmla="*/ 157812500 h 4606"/>
                <a:gd name="T20" fmla="*/ 2147483646 w 7026"/>
                <a:gd name="T21" fmla="*/ 390625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id="{46AE9A36-3F8E-4410-9896-73F5E48F4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984765625 w 9244"/>
                <a:gd name="T3" fmla="*/ 884375000 h 6749"/>
                <a:gd name="T4" fmla="*/ 707812500 w 9244"/>
                <a:gd name="T5" fmla="*/ 927343750 h 6749"/>
                <a:gd name="T6" fmla="*/ 52734375 w 9244"/>
                <a:gd name="T7" fmla="*/ 661328125 h 6749"/>
                <a:gd name="T8" fmla="*/ 52734375 w 9244"/>
                <a:gd name="T9" fmla="*/ 661328125 h 6749"/>
                <a:gd name="T10" fmla="*/ 1037500000 w 9244"/>
                <a:gd name="T11" fmla="*/ 1869140625 h 6749"/>
                <a:gd name="T12" fmla="*/ 2126953125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1435937500 h 6749"/>
                <a:gd name="T18" fmla="*/ 2147483646 w 9244"/>
                <a:gd name="T19" fmla="*/ 5078125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id="{5039D818-6735-4C52-BF27-258C3CE43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433203125 w 2387"/>
                <a:gd name="T1" fmla="*/ 390625 h 2387"/>
                <a:gd name="T2" fmla="*/ 0 w 2387"/>
                <a:gd name="T3" fmla="*/ 485937500 h 2387"/>
                <a:gd name="T4" fmla="*/ 433203125 w 2387"/>
                <a:gd name="T5" fmla="*/ 932421875 h 2387"/>
                <a:gd name="T6" fmla="*/ 932031250 w 2387"/>
                <a:gd name="T7" fmla="*/ 485937500 h 2387"/>
                <a:gd name="T8" fmla="*/ 433203125 w 2387"/>
                <a:gd name="T9" fmla="*/ 390625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id="{59FC92EB-6FE8-4A2B-913A-B0842DB4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1386328125 w 9109"/>
                <a:gd name="T1" fmla="*/ 0 h 6746"/>
                <a:gd name="T2" fmla="*/ 1260546875 w 9109"/>
                <a:gd name="T3" fmla="*/ 5468750 h 6746"/>
                <a:gd name="T4" fmla="*/ 66015625 w 9109"/>
                <a:gd name="T5" fmla="*/ 1423437500 h 6746"/>
                <a:gd name="T6" fmla="*/ 1381640625 w 9109"/>
                <a:gd name="T7" fmla="*/ 2147483646 h 6746"/>
                <a:gd name="T8" fmla="*/ 1483593750 w 9109"/>
                <a:gd name="T9" fmla="*/ 2147483646 h 6746"/>
                <a:gd name="T10" fmla="*/ 2147483646 w 9109"/>
                <a:gd name="T11" fmla="*/ 1817187500 h 6746"/>
                <a:gd name="T12" fmla="*/ 2147483646 w 9109"/>
                <a:gd name="T13" fmla="*/ 609375000 h 6746"/>
                <a:gd name="T14" fmla="*/ 2147483646 w 9109"/>
                <a:gd name="T15" fmla="*/ 609375000 h 6746"/>
                <a:gd name="T16" fmla="*/ 2147483646 w 9109"/>
                <a:gd name="T17" fmla="*/ 890234375 h 6746"/>
                <a:gd name="T18" fmla="*/ 2147483646 w 9109"/>
                <a:gd name="T19" fmla="*/ 832812500 h 6746"/>
                <a:gd name="T20" fmla="*/ 1386328125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id="{E2B614CB-5436-45C3-8545-9E10B193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446484375 w 2387"/>
                <a:gd name="T1" fmla="*/ 0 h 2387"/>
                <a:gd name="T2" fmla="*/ 0 w 2387"/>
                <a:gd name="T3" fmla="*/ 485937500 h 2387"/>
                <a:gd name="T4" fmla="*/ 446484375 w 2387"/>
                <a:gd name="T5" fmla="*/ 932031250 h 2387"/>
                <a:gd name="T6" fmla="*/ 932421875 w 2387"/>
                <a:gd name="T7" fmla="*/ 485937500 h 2387"/>
                <a:gd name="T8" fmla="*/ 446484375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id="{439B9304-9509-42EB-AE50-B7C5ADFAF099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id="{9B2D5B79-77EA-44EE-B6F3-D03D43B79DB3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id="{ADE98F87-DFD4-47B7-853E-8E2DF2A48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390625 w 1951"/>
                <a:gd name="T1" fmla="*/ 390625 h 842"/>
                <a:gd name="T2" fmla="*/ 743359375 w 1951"/>
                <a:gd name="T3" fmla="*/ 325000000 h 842"/>
                <a:gd name="T4" fmla="*/ 743359375 w 1951"/>
                <a:gd name="T5" fmla="*/ 325000000 h 842"/>
                <a:gd name="T6" fmla="*/ 390625 w 1951"/>
                <a:gd name="T7" fmla="*/ 390625 h 842"/>
                <a:gd name="T8" fmla="*/ 743359375 w 1951"/>
                <a:gd name="T9" fmla="*/ 325000000 h 842"/>
                <a:gd name="T10" fmla="*/ 761718750 w 1951"/>
                <a:gd name="T11" fmla="*/ 328515625 h 842"/>
                <a:gd name="T12" fmla="*/ 743359375 w 1951"/>
                <a:gd name="T13" fmla="*/ 32500000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id="{D37FD8BA-65D9-4339-9AFB-B86FE67914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id="{0FE370C6-701A-4503-AFDF-82C50F4F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id="{DDA6833A-6054-4349-8810-03FF8B133F16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id="{E50F797C-D493-4157-B335-6DB685C930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id="{50233B71-5878-43A5-B5F0-6D36B4A55DC1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id="{49D7BC36-97BD-40B5-B1C9-4892FC94B90E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id="{01C7D452-891E-4475-A0D9-43E9C23EA55B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id="{9BF17E6A-9CF1-41BE-85E2-CEA4754585D9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id="{0B627DEE-03AC-4C12-80B5-2C9874C98CA0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id="{69EA5237-52C8-4008-8344-B13458AD4D4D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id="{F4758307-B1A1-43F1-968F-4DF515C691C0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id="{BB330B1F-AD20-439B-8E4D-E963A181C768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id="{7D94BB0B-92BF-4A21-90F1-DE69F3B0A77E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id="{7F0EF424-D57F-4FAA-A78F-F9BCD06F8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id="{D5CD3D94-E662-4154-98C8-7301F70118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id="{FA4DAE1B-F16B-4D97-9296-7B7E0CFD9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id="{E4A4227A-B1BA-4030-A81C-6D6AF52255B4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id="{AD4C5B0E-0B42-4355-9E52-9EAD83A90C3E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id="{BA1813C9-8897-4D49-A732-A5D7E8E877ED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id="{EDD790A3-01C0-4116-A382-33899264A7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id="{6949AEA0-6AAA-4396-942A-A9FB36CB78BE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id="{FA6F5588-1893-4CDF-A750-3F5C9DF1A665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756E71B9-A059-4929-A16A-8244F8F5DA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3625" y="1597025"/>
            <a:ext cx="47529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575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B239DA6E-D370-4039-A3D1-97806A9830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2ED42FB3-3D69-452B-8B05-957E550345CF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61E40FD1-EC22-4B1E-B5DC-E1748117F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0B1929BC-3581-4472-9245-76EEAD28F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EA475494-EA7F-443A-A23F-19B5F53A9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0C471556-018C-4599-A861-4A444C3A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663BDA0F-F044-47A9-909B-95D3E5999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B5ABF485-033E-497D-BF1E-6475A305C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9D1B6D08-15F8-40ED-BDB4-015F3276E8EA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B8BFBE4A-1A90-4D64-AD96-7B1435258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EA9904DE-4D2D-4042-A2B2-538E362E9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779E1AAC-791D-42F5-AE48-FF1C0EDE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06CF7EF1-52B8-4DCE-A4E5-0679BED20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5EEB1CFD-D7A2-4C06-A45B-1774064AE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EA5158A4-8F76-4492-AAAA-A73BC3F74DB6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157B5A5-5E49-47F6-AEEA-745ED7DF8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D739AD5B-F766-40DD-BE70-D6D40AB40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443E1704-441E-492A-AE72-77EABD742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5612D50-DDE1-4882-92F1-6D8B65995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15C411A-DFE8-4A7A-97DE-5B39575BF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6BBE6629-08F8-4C7B-BA55-6E9678D59AD9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55A47C5F-1A81-48EB-A083-6E1FF1686D32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3049018A-CE92-401E-9258-EF99D911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272B1DD6-AFCD-459B-9249-BEA052E77E7C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33B99FE9-27F2-44B0-9EF3-F452264E6230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23500BA0-192A-4BBF-8965-6A4F2B38978C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420587D1-FD33-471E-B47B-A68955D001E0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19D3C006-9AEB-4863-8C53-E9C04F51DD35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73E5926C-C7B8-4E0F-BC31-D7104BDF3E74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4FF6E580-5C73-4CFE-A35F-394202BC533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A0FEDD4B-7E11-483A-85F8-BC81B5E6D74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7CC81DA9-06FA-4F5E-A70D-B8459B55D478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E71521C8-6EC9-403B-A380-DC61D442AD1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B1A5695F-50DC-4785-B3DB-7AEBBFCDC83F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09696D22-4F9D-41B4-B95E-660F8DAFA2A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3A983F53-8A84-4C0F-B028-C981919727D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1FE98EFC-907A-4998-A4F5-77B7C08FFE90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E43480A5-9E14-4C2A-BFC6-7C9988D0779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BC1B26B6-6735-451C-B300-64A3DB27424B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784D4CEE-231B-4762-A44B-DC420EA0E32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5B7AC40-60CB-41DC-86DF-FF337A0B05B7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0338C7B0-213B-4CF0-B011-EC1FC44AEFD4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4E1E06F5-A1B4-4B86-AA19-9DE81CD9A25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F54ACF69-E9E6-4A65-B275-F4952580BB2F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EDE6CC95-11EE-41CB-8010-16AE116009AC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71C9020D-9379-430E-8A5F-3C7A09F32152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D025A652-43D0-4134-86E8-A44C2204B40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706871BE-8F77-4E04-AC03-BF5FD6E82144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F563B06A-20F7-4F03-90F2-672E147C621A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CCCE8D12-5EE6-4240-BBA7-16D3DFDE1C10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4764F25A-90A9-42D8-9C73-7A40AB0157A0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3D523EB0-9865-4D08-8787-5BC11AF5FF2F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30898AAA-C613-4108-88CC-18304A59C5DA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8DCAEF3E-89E3-493F-B3DD-9CB0D52FB56F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B3DDFA39-C569-4ABA-A30D-03420C08305B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7ABC50FA-47DE-406E-AF6E-F50778AAF5A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20461F2C-A949-434A-837E-BB685E749FDD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DA11A3EA-A10F-4CD5-A6C0-9C95009CA94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1009B74-B5A5-4E33-9C77-7B523741FA5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134B1CD3-5235-4FD0-A384-908C609F08F5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F755EFE-0BE2-4C33-AB48-BB4C52D9BFE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5306DF2D-94FE-4656-859B-8BEB506519B2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93215DAE-E21F-47A7-A71D-A71B5EEE004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7ED749E8-8E30-4ED1-9344-12D6E5239520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3E3D297C-10C8-4958-BD6B-61DF9F0653EC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EA3687E2-AD29-4241-99D2-B09461785CE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F16C3DD-B245-42EB-B661-85402EDD2A5F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4CBF5239-5924-476B-AD98-2E6BA23D3CB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0" name="Google Shape;211;p3">
            <a:extLst>
              <a:ext uri="{FF2B5EF4-FFF2-40B4-BE49-F238E27FC236}">
                <a16:creationId xmlns:a16="http://schemas.microsoft.com/office/drawing/2014/main" id="{C824E1AE-F6B7-4A83-AB7D-0324D1EDEC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1" name="Google Shape;212;p3">
              <a:extLst>
                <a:ext uri="{FF2B5EF4-FFF2-40B4-BE49-F238E27FC236}">
                  <a16:creationId xmlns:a16="http://schemas.microsoft.com/office/drawing/2014/main" id="{A035146A-7CAE-45E2-82D7-11A45A4A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2" name="Google Shape;213;p3">
              <a:extLst>
                <a:ext uri="{FF2B5EF4-FFF2-40B4-BE49-F238E27FC236}">
                  <a16:creationId xmlns:a16="http://schemas.microsoft.com/office/drawing/2014/main" id="{E9F6F99F-2A36-4776-BB02-72C4A7F6D291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73" name="Google Shape;214;p3">
            <a:extLst>
              <a:ext uri="{FF2B5EF4-FFF2-40B4-BE49-F238E27FC236}">
                <a16:creationId xmlns:a16="http://schemas.microsoft.com/office/drawing/2014/main" id="{A4934F06-CB5F-4D13-A010-5E64960E35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B00928EC-E6F4-44A8-8720-42CD16400F3E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5" name="Google Shape;216;p3">
              <a:extLst>
                <a:ext uri="{FF2B5EF4-FFF2-40B4-BE49-F238E27FC236}">
                  <a16:creationId xmlns:a16="http://schemas.microsoft.com/office/drawing/2014/main" id="{ED43E58F-0D50-4937-8B95-8A00C0D3ED84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6" name="Google Shape;217;p3">
              <a:extLst>
                <a:ext uri="{FF2B5EF4-FFF2-40B4-BE49-F238E27FC236}">
                  <a16:creationId xmlns:a16="http://schemas.microsoft.com/office/drawing/2014/main" id="{9D2D1952-6B5C-4E5C-9D93-81C22CDB4EAA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Google Shape;218;p3">
              <a:extLst>
                <a:ext uri="{FF2B5EF4-FFF2-40B4-BE49-F238E27FC236}">
                  <a16:creationId xmlns:a16="http://schemas.microsoft.com/office/drawing/2014/main" id="{96A623CD-DB61-43F7-BB78-54D5358D8B60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Google Shape;219;p3">
              <a:extLst>
                <a:ext uri="{FF2B5EF4-FFF2-40B4-BE49-F238E27FC236}">
                  <a16:creationId xmlns:a16="http://schemas.microsoft.com/office/drawing/2014/main" id="{D063EED5-0079-4AF7-8B1F-5087ECB279EB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Google Shape;220;p3">
              <a:extLst>
                <a:ext uri="{FF2B5EF4-FFF2-40B4-BE49-F238E27FC236}">
                  <a16:creationId xmlns:a16="http://schemas.microsoft.com/office/drawing/2014/main" id="{FCFA11DB-DCCC-4202-8883-D128BBAB6D09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221;p3">
              <a:extLst>
                <a:ext uri="{FF2B5EF4-FFF2-40B4-BE49-F238E27FC236}">
                  <a16:creationId xmlns:a16="http://schemas.microsoft.com/office/drawing/2014/main" id="{49C9066E-1F04-4668-8D11-BB2D0C2860FC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222;p3">
              <a:extLst>
                <a:ext uri="{FF2B5EF4-FFF2-40B4-BE49-F238E27FC236}">
                  <a16:creationId xmlns:a16="http://schemas.microsoft.com/office/drawing/2014/main" id="{0CEA19A9-36AD-41B2-8F83-E89F2BB0A46B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223;p3">
              <a:extLst>
                <a:ext uri="{FF2B5EF4-FFF2-40B4-BE49-F238E27FC236}">
                  <a16:creationId xmlns:a16="http://schemas.microsoft.com/office/drawing/2014/main" id="{E72B79CF-7FC6-4F07-8974-9E4A08FFDC7E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Google Shape;224;p3">
              <a:extLst>
                <a:ext uri="{FF2B5EF4-FFF2-40B4-BE49-F238E27FC236}">
                  <a16:creationId xmlns:a16="http://schemas.microsoft.com/office/drawing/2014/main" id="{FED0B706-5BEF-4A4A-9B50-2E9AE55B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84" name="Google Shape;225;p3">
            <a:extLst>
              <a:ext uri="{FF2B5EF4-FFF2-40B4-BE49-F238E27FC236}">
                <a16:creationId xmlns:a16="http://schemas.microsoft.com/office/drawing/2014/main" id="{3EF4FDF3-8E48-4B3E-B3F7-135FA5CEDF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5" name="Google Shape;226;p3">
              <a:extLst>
                <a:ext uri="{FF2B5EF4-FFF2-40B4-BE49-F238E27FC236}">
                  <a16:creationId xmlns:a16="http://schemas.microsoft.com/office/drawing/2014/main" id="{4D905BED-164C-46BA-A04F-A92547B7E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6" name="Google Shape;227;p3">
              <a:extLst>
                <a:ext uri="{FF2B5EF4-FFF2-40B4-BE49-F238E27FC236}">
                  <a16:creationId xmlns:a16="http://schemas.microsoft.com/office/drawing/2014/main" id="{AB3C97B9-0A18-45D7-8337-D8EA4377C368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87" name="Google Shape;228;p3">
            <a:extLst>
              <a:ext uri="{FF2B5EF4-FFF2-40B4-BE49-F238E27FC236}">
                <a16:creationId xmlns:a16="http://schemas.microsoft.com/office/drawing/2014/main" id="{956DCFD5-F292-4D86-8B22-2D10BAB5722C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8" name="Google Shape;229;p3">
            <a:extLst>
              <a:ext uri="{FF2B5EF4-FFF2-40B4-BE49-F238E27FC236}">
                <a16:creationId xmlns:a16="http://schemas.microsoft.com/office/drawing/2014/main" id="{1A27C7AF-2760-4BB9-A74D-360B717B01A0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89" name="Google Shape;230;p3">
            <a:extLst>
              <a:ext uri="{FF2B5EF4-FFF2-40B4-BE49-F238E27FC236}">
                <a16:creationId xmlns:a16="http://schemas.microsoft.com/office/drawing/2014/main" id="{1C3CC9D6-BD1D-4836-8DA8-16E3FC91248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0" name="Google Shape;231;p3">
              <a:extLst>
                <a:ext uri="{FF2B5EF4-FFF2-40B4-BE49-F238E27FC236}">
                  <a16:creationId xmlns:a16="http://schemas.microsoft.com/office/drawing/2014/main" id="{8F24CDB8-2720-4796-B8F9-4100B759AF4E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Google Shape;232;p3">
              <a:extLst>
                <a:ext uri="{FF2B5EF4-FFF2-40B4-BE49-F238E27FC236}">
                  <a16:creationId xmlns:a16="http://schemas.microsoft.com/office/drawing/2014/main" id="{5DFEFE67-9FD3-4A50-8C02-A5EE1694D1A5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2" name="Google Shape;1765;p26">
            <a:extLst>
              <a:ext uri="{FF2B5EF4-FFF2-40B4-BE49-F238E27FC236}">
                <a16:creationId xmlns:a16="http://schemas.microsoft.com/office/drawing/2014/main" id="{85F0BE9B-52F5-4F35-B360-97483367F352}"/>
              </a:ext>
            </a:extLst>
          </p:cNvPr>
          <p:cNvSpPr>
            <a:spLocks noChangeArrowheads="1"/>
          </p:cNvSpPr>
          <p:nvPr userDrawn="1"/>
        </p:nvSpPr>
        <p:spPr bwMode="auto"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B2C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Google Shape;1766;p26">
            <a:extLst>
              <a:ext uri="{FF2B5EF4-FFF2-40B4-BE49-F238E27FC236}">
                <a16:creationId xmlns:a16="http://schemas.microsoft.com/office/drawing/2014/main" id="{DCE84515-0624-485B-8F32-D72E630C0045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4" name="Google Shape;1767;p26">
            <a:extLst>
              <a:ext uri="{FF2B5EF4-FFF2-40B4-BE49-F238E27FC236}">
                <a16:creationId xmlns:a16="http://schemas.microsoft.com/office/drawing/2014/main" id="{DB0992DE-A541-46EC-B0C0-C4B41EDB4D99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95" name="Google Shape;939;p32">
            <a:extLst>
              <a:ext uri="{FF2B5EF4-FFF2-40B4-BE49-F238E27FC236}">
                <a16:creationId xmlns:a16="http://schemas.microsoft.com/office/drawing/2014/main" id="{7D4AB3AA-BC3A-4B3A-AAF3-A78EAE05AB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96" name="Google Shape;940;p32">
              <a:extLst>
                <a:ext uri="{FF2B5EF4-FFF2-40B4-BE49-F238E27FC236}">
                  <a16:creationId xmlns:a16="http://schemas.microsoft.com/office/drawing/2014/main" id="{1AA29655-3F30-4F88-8750-3BC690258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390625 h 5748"/>
                <a:gd name="T2" fmla="*/ 390625 w 38517"/>
                <a:gd name="T3" fmla="*/ 1142578125 h 5748"/>
                <a:gd name="T4" fmla="*/ 2147483646 w 38517"/>
                <a:gd name="T5" fmla="*/ 2147483646 h 5748"/>
                <a:gd name="T6" fmla="*/ 2147483646 w 38517"/>
                <a:gd name="T7" fmla="*/ 1142578125 h 5748"/>
                <a:gd name="T8" fmla="*/ 2147483646 w 38517"/>
                <a:gd name="T9" fmla="*/ 390625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7" name="Google Shape;941;p32">
              <a:extLst>
                <a:ext uri="{FF2B5EF4-FFF2-40B4-BE49-F238E27FC236}">
                  <a16:creationId xmlns:a16="http://schemas.microsoft.com/office/drawing/2014/main" id="{573A6E77-1347-47C4-A967-4AFD5C0A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1938671875 w 15260"/>
                <a:gd name="T1" fmla="*/ 390625 h 14672"/>
                <a:gd name="T2" fmla="*/ 1812109375 w 15260"/>
                <a:gd name="T3" fmla="*/ 10156250 h 14672"/>
                <a:gd name="T4" fmla="*/ 656640625 w 15260"/>
                <a:gd name="T5" fmla="*/ 561718750 h 14672"/>
                <a:gd name="T6" fmla="*/ 118359375 w 15260"/>
                <a:gd name="T7" fmla="*/ 1493750000 h 14672"/>
                <a:gd name="T8" fmla="*/ 446875000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443359375 h 14672"/>
                <a:gd name="T30" fmla="*/ 1938671875 w 15260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8" name="Google Shape;942;p32">
              <a:extLst>
                <a:ext uri="{FF2B5EF4-FFF2-40B4-BE49-F238E27FC236}">
                  <a16:creationId xmlns:a16="http://schemas.microsoft.com/office/drawing/2014/main" id="{1B957212-DA28-417F-98BB-16046F44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709375000 w 7832"/>
                <a:gd name="T1" fmla="*/ 0 h 7260"/>
                <a:gd name="T2" fmla="*/ 433593750 w 7832"/>
                <a:gd name="T3" fmla="*/ 210156250 h 7260"/>
                <a:gd name="T4" fmla="*/ 105468750 w 7832"/>
                <a:gd name="T5" fmla="*/ 656640625 h 7260"/>
                <a:gd name="T6" fmla="*/ 390625 w 7832"/>
                <a:gd name="T7" fmla="*/ 761718750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709375000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9" name="Google Shape;943;p32">
              <a:extLst>
                <a:ext uri="{FF2B5EF4-FFF2-40B4-BE49-F238E27FC236}">
                  <a16:creationId xmlns:a16="http://schemas.microsoft.com/office/drawing/2014/main" id="{DD2F0E59-575E-4ACC-B4D5-6C8BAE675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390625 h 14672"/>
                <a:gd name="T2" fmla="*/ 2147483646 w 15259"/>
                <a:gd name="T3" fmla="*/ 443359375 h 14672"/>
                <a:gd name="T4" fmla="*/ 879687500 w 15259"/>
                <a:gd name="T5" fmla="*/ 2147483646 h 14672"/>
                <a:gd name="T6" fmla="*/ 827343750 w 15259"/>
                <a:gd name="T7" fmla="*/ 2147483646 h 14672"/>
                <a:gd name="T8" fmla="*/ 105078125 w 15259"/>
                <a:gd name="T9" fmla="*/ 2147483646 h 14672"/>
                <a:gd name="T10" fmla="*/ 52734375 w 15259"/>
                <a:gd name="T11" fmla="*/ 2147483646 h 14672"/>
                <a:gd name="T12" fmla="*/ 932421875 w 15259"/>
                <a:gd name="T13" fmla="*/ 2147483646 h 14672"/>
                <a:gd name="T14" fmla="*/ 1037500000 w 15259"/>
                <a:gd name="T15" fmla="*/ 2147483646 h 14672"/>
                <a:gd name="T16" fmla="*/ 1232421875 w 15259"/>
                <a:gd name="T17" fmla="*/ 2147483646 h 14672"/>
                <a:gd name="T18" fmla="*/ 1417968750 w 15259"/>
                <a:gd name="T19" fmla="*/ 2147483646 h 14672"/>
                <a:gd name="T20" fmla="*/ 1746093750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1493750000 h 14672"/>
                <a:gd name="T26" fmla="*/ 2147483646 w 15259"/>
                <a:gd name="T27" fmla="*/ 666796875 h 14672"/>
                <a:gd name="T28" fmla="*/ 2147483646 w 15259"/>
                <a:gd name="T29" fmla="*/ 10156250 h 14672"/>
                <a:gd name="T30" fmla="*/ 2147483646 w 15259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944;p32">
              <a:extLst>
                <a:ext uri="{FF2B5EF4-FFF2-40B4-BE49-F238E27FC236}">
                  <a16:creationId xmlns:a16="http://schemas.microsoft.com/office/drawing/2014/main" id="{CC84B9B2-797A-4529-A122-A35514C22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390625 h 7126"/>
                <a:gd name="T2" fmla="*/ 390625 w 7966"/>
                <a:gd name="T3" fmla="*/ 2147483646 h 7126"/>
                <a:gd name="T4" fmla="*/ 105468750 w 7966"/>
                <a:gd name="T5" fmla="*/ 2147483646 h 7126"/>
                <a:gd name="T6" fmla="*/ 328515625 w 7966"/>
                <a:gd name="T7" fmla="*/ 2147483646 h 7126"/>
                <a:gd name="T8" fmla="*/ 485937500 w 7966"/>
                <a:gd name="T9" fmla="*/ 2147483646 h 7126"/>
                <a:gd name="T10" fmla="*/ 814062500 w 7966"/>
                <a:gd name="T11" fmla="*/ 2147483646 h 7126"/>
                <a:gd name="T12" fmla="*/ 2147483646 w 7966"/>
                <a:gd name="T13" fmla="*/ 709375000 h 7126"/>
                <a:gd name="T14" fmla="*/ 2147483646 w 7966"/>
                <a:gd name="T15" fmla="*/ 433593750 h 7126"/>
                <a:gd name="T16" fmla="*/ 2147483646 w 7966"/>
                <a:gd name="T17" fmla="*/ 275781250 h 7126"/>
                <a:gd name="T18" fmla="*/ 2147483646 w 7966"/>
                <a:gd name="T19" fmla="*/ 390625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945;p32">
              <a:extLst>
                <a:ext uri="{FF2B5EF4-FFF2-40B4-BE49-F238E27FC236}">
                  <a16:creationId xmlns:a16="http://schemas.microsoft.com/office/drawing/2014/main" id="{45F0579C-39D5-4550-9D41-1946790BC946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2" name="Google Shape;946;p32">
              <a:extLst>
                <a:ext uri="{FF2B5EF4-FFF2-40B4-BE49-F238E27FC236}">
                  <a16:creationId xmlns:a16="http://schemas.microsoft.com/office/drawing/2014/main" id="{D1BBE4EA-6115-45FB-8674-C8BD54917A18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3" name="Google Shape;947;p32">
              <a:extLst>
                <a:ext uri="{FF2B5EF4-FFF2-40B4-BE49-F238E27FC236}">
                  <a16:creationId xmlns:a16="http://schemas.microsoft.com/office/drawing/2014/main" id="{49ED5BE7-D272-4170-B5B6-818CB317DF33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4" name="Google Shape;948;p32">
              <a:extLst>
                <a:ext uri="{FF2B5EF4-FFF2-40B4-BE49-F238E27FC236}">
                  <a16:creationId xmlns:a16="http://schemas.microsoft.com/office/drawing/2014/main" id="{B97C65B3-1D3A-4D2F-B84A-68F3069F1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23437500 w 573"/>
                <a:gd name="T1" fmla="*/ 390625 h 4471"/>
                <a:gd name="T2" fmla="*/ 390625 w 573"/>
                <a:gd name="T3" fmla="*/ 1746484375 h 4471"/>
                <a:gd name="T4" fmla="*/ 390625 w 573"/>
                <a:gd name="T5" fmla="*/ 1746484375 h 4471"/>
                <a:gd name="T6" fmla="*/ 223437500 w 573"/>
                <a:gd name="T7" fmla="*/ 390625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949;p32">
              <a:extLst>
                <a:ext uri="{FF2B5EF4-FFF2-40B4-BE49-F238E27FC236}">
                  <a16:creationId xmlns:a16="http://schemas.microsoft.com/office/drawing/2014/main" id="{17D16151-3A41-4D7F-8BB8-4F794A9FD234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6" name="Google Shape;950;p32">
              <a:extLst>
                <a:ext uri="{FF2B5EF4-FFF2-40B4-BE49-F238E27FC236}">
                  <a16:creationId xmlns:a16="http://schemas.microsoft.com/office/drawing/2014/main" id="{260C3CC4-7210-4C98-8A3C-57DF61F3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433203125 w 1244"/>
                <a:gd name="T3" fmla="*/ 2147483646 h 5882"/>
                <a:gd name="T4" fmla="*/ 433203125 w 1244"/>
                <a:gd name="T5" fmla="*/ 2147483646 h 5882"/>
                <a:gd name="T6" fmla="*/ 485937500 w 1244"/>
                <a:gd name="T7" fmla="*/ 2147483646 h 5882"/>
                <a:gd name="T8" fmla="*/ 433203125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951;p32">
              <a:extLst>
                <a:ext uri="{FF2B5EF4-FFF2-40B4-BE49-F238E27FC236}">
                  <a16:creationId xmlns:a16="http://schemas.microsoft.com/office/drawing/2014/main" id="{79D93DBA-C6E6-46FA-BE59-0691D727F443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8" name="Google Shape;952;p32">
              <a:extLst>
                <a:ext uri="{FF2B5EF4-FFF2-40B4-BE49-F238E27FC236}">
                  <a16:creationId xmlns:a16="http://schemas.microsoft.com/office/drawing/2014/main" id="{65D4C86D-0B38-4235-A124-B77277D19D84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9" name="Google Shape;953;p32">
              <a:extLst>
                <a:ext uri="{FF2B5EF4-FFF2-40B4-BE49-F238E27FC236}">
                  <a16:creationId xmlns:a16="http://schemas.microsoft.com/office/drawing/2014/main" id="{AEDE0A94-CFA4-4CFE-90FA-748705542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1693750000 w 4471"/>
                <a:gd name="T1" fmla="*/ 390625 h 8975"/>
                <a:gd name="T2" fmla="*/ 390625 w 4471"/>
                <a:gd name="T3" fmla="*/ 2147483646 h 8975"/>
                <a:gd name="T4" fmla="*/ 390625 w 4471"/>
                <a:gd name="T5" fmla="*/ 2147483646 h 8975"/>
                <a:gd name="T6" fmla="*/ 1693750000 w 4471"/>
                <a:gd name="T7" fmla="*/ 390625 h 8975"/>
                <a:gd name="T8" fmla="*/ 1746484375 w 4471"/>
                <a:gd name="T9" fmla="*/ 390625 h 8975"/>
                <a:gd name="T10" fmla="*/ 1746484375 w 4471"/>
                <a:gd name="T11" fmla="*/ 390625 h 8975"/>
                <a:gd name="T12" fmla="*/ 1693750000 w 4471"/>
                <a:gd name="T13" fmla="*/ 390625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954;p32">
              <a:extLst>
                <a:ext uri="{FF2B5EF4-FFF2-40B4-BE49-F238E27FC236}">
                  <a16:creationId xmlns:a16="http://schemas.microsoft.com/office/drawing/2014/main" id="{2E0267BC-EE51-4EF7-83D0-BDE28948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390625 w 1"/>
                <a:gd name="T1" fmla="*/ 390625 h 1"/>
                <a:gd name="T2" fmla="*/ 390625 w 1"/>
                <a:gd name="T3" fmla="*/ 390625 h 1"/>
                <a:gd name="T4" fmla="*/ 390625 w 1"/>
                <a:gd name="T5" fmla="*/ 390625 h 1"/>
                <a:gd name="T6" fmla="*/ 390625 w 1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955;p32">
              <a:extLst>
                <a:ext uri="{FF2B5EF4-FFF2-40B4-BE49-F238E27FC236}">
                  <a16:creationId xmlns:a16="http://schemas.microsoft.com/office/drawing/2014/main" id="{BAA766E5-EDFA-4B5F-96CD-B7BC7E0648D1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2" name="Google Shape;956;p32">
              <a:extLst>
                <a:ext uri="{FF2B5EF4-FFF2-40B4-BE49-F238E27FC236}">
                  <a16:creationId xmlns:a16="http://schemas.microsoft.com/office/drawing/2014/main" id="{5A05AC0A-1439-4427-9D05-EEFF2DFEB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390625 w 4471"/>
                <a:gd name="T1" fmla="*/ 390625 h 8975"/>
                <a:gd name="T2" fmla="*/ 390625 w 4471"/>
                <a:gd name="T3" fmla="*/ 390625 h 8975"/>
                <a:gd name="T4" fmla="*/ 1746484375 w 4471"/>
                <a:gd name="T5" fmla="*/ 2147483646 h 8975"/>
                <a:gd name="T6" fmla="*/ 1746484375 w 4471"/>
                <a:gd name="T7" fmla="*/ 2147483646 h 8975"/>
                <a:gd name="T8" fmla="*/ 390625 w 4471"/>
                <a:gd name="T9" fmla="*/ 390625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957;p32">
              <a:extLst>
                <a:ext uri="{FF2B5EF4-FFF2-40B4-BE49-F238E27FC236}">
                  <a16:creationId xmlns:a16="http://schemas.microsoft.com/office/drawing/2014/main" id="{FAFE15E6-8CAE-48B2-835B-A7FE6D8E3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52734375 h 135"/>
                <a:gd name="T4" fmla="*/ 52734375 w 135"/>
                <a:gd name="T5" fmla="*/ 52734375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958;p32">
              <a:extLst>
                <a:ext uri="{FF2B5EF4-FFF2-40B4-BE49-F238E27FC236}">
                  <a16:creationId xmlns:a16="http://schemas.microsoft.com/office/drawing/2014/main" id="{7BA27D41-A63F-4157-B1BE-97ACEFE9D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932031250 w 2387"/>
                <a:gd name="T1" fmla="*/ 0 h 976"/>
                <a:gd name="T2" fmla="*/ 932031250 w 2387"/>
                <a:gd name="T3" fmla="*/ 0 h 976"/>
                <a:gd name="T4" fmla="*/ 859375000 w 2387"/>
                <a:gd name="T5" fmla="*/ 37109375 h 976"/>
                <a:gd name="T6" fmla="*/ 859375000 w 2387"/>
                <a:gd name="T7" fmla="*/ 37109375 h 976"/>
                <a:gd name="T8" fmla="*/ 932031250 w 2387"/>
                <a:gd name="T9" fmla="*/ 0 h 976"/>
                <a:gd name="T10" fmla="*/ 859375000 w 2387"/>
                <a:gd name="T11" fmla="*/ 37109375 h 976"/>
                <a:gd name="T12" fmla="*/ 859375000 w 2387"/>
                <a:gd name="T13" fmla="*/ 37109375 h 976"/>
                <a:gd name="T14" fmla="*/ 0 w 2387"/>
                <a:gd name="T15" fmla="*/ 380859375 h 976"/>
                <a:gd name="T16" fmla="*/ 859375000 w 2387"/>
                <a:gd name="T17" fmla="*/ 37109375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959;p32">
              <a:extLst>
                <a:ext uri="{FF2B5EF4-FFF2-40B4-BE49-F238E27FC236}">
                  <a16:creationId xmlns:a16="http://schemas.microsoft.com/office/drawing/2014/main" id="{D22B263B-1940-4F1C-84DC-5FF7503126F7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6" name="Google Shape;960;p32">
              <a:extLst>
                <a:ext uri="{FF2B5EF4-FFF2-40B4-BE49-F238E27FC236}">
                  <a16:creationId xmlns:a16="http://schemas.microsoft.com/office/drawing/2014/main" id="{B4DFDC15-5DAE-43E2-BCEA-958984E6C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1693750000 w 4336"/>
                <a:gd name="T1" fmla="*/ 390625 h 9546"/>
                <a:gd name="T2" fmla="*/ 157421875 w 4336"/>
                <a:gd name="T3" fmla="*/ 66015625 h 9546"/>
                <a:gd name="T4" fmla="*/ 0 w 4336"/>
                <a:gd name="T5" fmla="*/ 2147483646 h 9546"/>
                <a:gd name="T6" fmla="*/ 157421875 w 4336"/>
                <a:gd name="T7" fmla="*/ 2147483646 h 9546"/>
                <a:gd name="T8" fmla="*/ 1312890625 w 4336"/>
                <a:gd name="T9" fmla="*/ 2147483646 h 9546"/>
                <a:gd name="T10" fmla="*/ 1523046875 w 4336"/>
                <a:gd name="T11" fmla="*/ 2147483646 h 9546"/>
                <a:gd name="T12" fmla="*/ 814062500 w 4336"/>
                <a:gd name="T13" fmla="*/ 2147483646 h 9546"/>
                <a:gd name="T14" fmla="*/ 1693750000 w 4336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961;p32">
              <a:extLst>
                <a:ext uri="{FF2B5EF4-FFF2-40B4-BE49-F238E27FC236}">
                  <a16:creationId xmlns:a16="http://schemas.microsoft.com/office/drawing/2014/main" id="{CF342B91-124B-488F-928D-0A05AA7D5906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8" name="Google Shape;962;p32">
              <a:extLst>
                <a:ext uri="{FF2B5EF4-FFF2-40B4-BE49-F238E27FC236}">
                  <a16:creationId xmlns:a16="http://schemas.microsoft.com/office/drawing/2014/main" id="{1B3C103E-7AB5-44AE-BA83-2A356374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390625 h 2118"/>
                <a:gd name="T2" fmla="*/ 52734375 w 5614"/>
                <a:gd name="T3" fmla="*/ 52734375 h 2118"/>
                <a:gd name="T4" fmla="*/ 390625 w 5614"/>
                <a:gd name="T5" fmla="*/ 827343750 h 2118"/>
                <a:gd name="T6" fmla="*/ 1693750000 w 5614"/>
                <a:gd name="T7" fmla="*/ 761718750 h 2118"/>
                <a:gd name="T8" fmla="*/ 2147483646 w 5614"/>
                <a:gd name="T9" fmla="*/ 390625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963;p32">
              <a:extLst>
                <a:ext uri="{FF2B5EF4-FFF2-40B4-BE49-F238E27FC236}">
                  <a16:creationId xmlns:a16="http://schemas.microsoft.com/office/drawing/2014/main" id="{1F012068-6028-4C0E-B7E6-4047D40B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390625 h 1950"/>
                <a:gd name="T2" fmla="*/ 551562500 w 5748"/>
                <a:gd name="T3" fmla="*/ 761718750 h 1950"/>
                <a:gd name="T4" fmla="*/ 2147483646 w 5748"/>
                <a:gd name="T5" fmla="*/ 761718750 h 1950"/>
                <a:gd name="T6" fmla="*/ 2139843750 w 5748"/>
                <a:gd name="T7" fmla="*/ 390625 h 1950"/>
                <a:gd name="T8" fmla="*/ 0 w 5748"/>
                <a:gd name="T9" fmla="*/ 390625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964;p32">
              <a:extLst>
                <a:ext uri="{FF2B5EF4-FFF2-40B4-BE49-F238E27FC236}">
                  <a16:creationId xmlns:a16="http://schemas.microsoft.com/office/drawing/2014/main" id="{04825BAF-65F3-48E8-B415-4714AD27456D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965;p32">
              <a:extLst>
                <a:ext uri="{FF2B5EF4-FFF2-40B4-BE49-F238E27FC236}">
                  <a16:creationId xmlns:a16="http://schemas.microsoft.com/office/drawing/2014/main" id="{50F5E0B2-96BF-4113-AB66-4B9DB69D2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105078125 w 4202"/>
                <a:gd name="T1" fmla="*/ 390625 h 9546"/>
                <a:gd name="T2" fmla="*/ 814062500 w 4202"/>
                <a:gd name="T3" fmla="*/ 2147483646 h 9546"/>
                <a:gd name="T4" fmla="*/ 105078125 w 4202"/>
                <a:gd name="T5" fmla="*/ 2147483646 h 9546"/>
                <a:gd name="T6" fmla="*/ 328515625 w 4202"/>
                <a:gd name="T7" fmla="*/ 2147483646 h 9546"/>
                <a:gd name="T8" fmla="*/ 1470703125 w 4202"/>
                <a:gd name="T9" fmla="*/ 2147483646 h 9546"/>
                <a:gd name="T10" fmla="*/ 1641406250 w 4202"/>
                <a:gd name="T11" fmla="*/ 2147483646 h 9546"/>
                <a:gd name="T12" fmla="*/ 1588671875 w 4202"/>
                <a:gd name="T13" fmla="*/ 390625 h 9546"/>
                <a:gd name="T14" fmla="*/ 105078125 w 4202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966;p32">
              <a:extLst>
                <a:ext uri="{FF2B5EF4-FFF2-40B4-BE49-F238E27FC236}">
                  <a16:creationId xmlns:a16="http://schemas.microsoft.com/office/drawing/2014/main" id="{51138B64-EFBF-439B-A523-58DBF438A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1536328125 w 4773"/>
                <a:gd name="T1" fmla="*/ 0 h 8134"/>
                <a:gd name="T2" fmla="*/ 0 w 4773"/>
                <a:gd name="T3" fmla="*/ 170703125 h 8134"/>
                <a:gd name="T4" fmla="*/ 0 w 4773"/>
                <a:gd name="T5" fmla="*/ 498828125 h 8134"/>
                <a:gd name="T6" fmla="*/ 223437500 w 4773"/>
                <a:gd name="T7" fmla="*/ 2035156250 h 8134"/>
                <a:gd name="T8" fmla="*/ 223437500 w 4773"/>
                <a:gd name="T9" fmla="*/ 2147483646 h 8134"/>
                <a:gd name="T10" fmla="*/ 1102734375 w 4773"/>
                <a:gd name="T11" fmla="*/ 2147483646 h 8134"/>
                <a:gd name="T12" fmla="*/ 1811718750 w 4773"/>
                <a:gd name="T13" fmla="*/ 2147483646 h 8134"/>
                <a:gd name="T14" fmla="*/ 1759375000 w 4773"/>
                <a:gd name="T15" fmla="*/ 1916796875 h 8134"/>
                <a:gd name="T16" fmla="*/ 1588671875 w 4773"/>
                <a:gd name="T17" fmla="*/ 328125000 h 8134"/>
                <a:gd name="T18" fmla="*/ 1536328125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967;p32">
              <a:extLst>
                <a:ext uri="{FF2B5EF4-FFF2-40B4-BE49-F238E27FC236}">
                  <a16:creationId xmlns:a16="http://schemas.microsoft.com/office/drawing/2014/main" id="{D17CA3D2-DFCC-47F6-8701-932BE917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1588671875 w 4067"/>
                <a:gd name="T1" fmla="*/ 0 h 1681"/>
                <a:gd name="T2" fmla="*/ 275781250 w 4067"/>
                <a:gd name="T3" fmla="*/ 52734375 h 1681"/>
                <a:gd name="T4" fmla="*/ 0 w 4067"/>
                <a:gd name="T5" fmla="*/ 52734375 h 1681"/>
                <a:gd name="T6" fmla="*/ 52734375 w 4067"/>
                <a:gd name="T7" fmla="*/ 499218750 h 1681"/>
                <a:gd name="T8" fmla="*/ 761718750 w 4067"/>
                <a:gd name="T9" fmla="*/ 656640625 h 1681"/>
                <a:gd name="T10" fmla="*/ 1588671875 w 4067"/>
                <a:gd name="T11" fmla="*/ 380859375 h 1681"/>
                <a:gd name="T12" fmla="*/ 1588671875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968;p32">
              <a:extLst>
                <a:ext uri="{FF2B5EF4-FFF2-40B4-BE49-F238E27FC236}">
                  <a16:creationId xmlns:a16="http://schemas.microsoft.com/office/drawing/2014/main" id="{34932245-DEA3-4439-8612-3C0990896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390625 h 56383"/>
                <a:gd name="T2" fmla="*/ 2147483646 w 33610"/>
                <a:gd name="T3" fmla="*/ 716796875 h 56383"/>
                <a:gd name="T4" fmla="*/ 2147483646 w 33610"/>
                <a:gd name="T5" fmla="*/ 834765625 h 56383"/>
                <a:gd name="T6" fmla="*/ 1313281250 w 33610"/>
                <a:gd name="T7" fmla="*/ 2147483646 h 56383"/>
                <a:gd name="T8" fmla="*/ 827343750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1044921875 h 56383"/>
                <a:gd name="T52" fmla="*/ 2147483646 w 33610"/>
                <a:gd name="T53" fmla="*/ 7812500 h 56383"/>
                <a:gd name="T54" fmla="*/ 2147483646 w 33610"/>
                <a:gd name="T55" fmla="*/ 390625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969;p32">
              <a:extLst>
                <a:ext uri="{FF2B5EF4-FFF2-40B4-BE49-F238E27FC236}">
                  <a16:creationId xmlns:a16="http://schemas.microsoft.com/office/drawing/2014/main" id="{473C2105-BACF-4245-9EB7-22830155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1535937500 w 12167"/>
                <a:gd name="T1" fmla="*/ 390625 h 46919"/>
                <a:gd name="T2" fmla="*/ 1365234375 w 12167"/>
                <a:gd name="T3" fmla="*/ 118359375 h 46919"/>
                <a:gd name="T4" fmla="*/ 0 w 12167"/>
                <a:gd name="T5" fmla="*/ 1208203125 h 46919"/>
                <a:gd name="T6" fmla="*/ 2126953125 w 12167"/>
                <a:gd name="T7" fmla="*/ 2147483646 h 46919"/>
                <a:gd name="T8" fmla="*/ 879687500 w 12167"/>
                <a:gd name="T9" fmla="*/ 2147483646 h 46919"/>
                <a:gd name="T10" fmla="*/ 761328125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1969140625 w 12167"/>
                <a:gd name="T19" fmla="*/ 328515625 h 46919"/>
                <a:gd name="T20" fmla="*/ 1535937500 w 12167"/>
                <a:gd name="T21" fmla="*/ 390625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26953125 w 12167"/>
                <a:gd name="T41" fmla="*/ 2147483646 h 46919"/>
                <a:gd name="T42" fmla="*/ 551562500 w 12167"/>
                <a:gd name="T43" fmla="*/ 2147483646 h 46919"/>
                <a:gd name="T44" fmla="*/ 1798828125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970;p32">
              <a:extLst>
                <a:ext uri="{FF2B5EF4-FFF2-40B4-BE49-F238E27FC236}">
                  <a16:creationId xmlns:a16="http://schemas.microsoft.com/office/drawing/2014/main" id="{A647F167-5E51-43D2-84BA-8DDE72B0F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17968750 w 34450"/>
                <a:gd name="T5" fmla="*/ 2147483646 h 55868"/>
                <a:gd name="T6" fmla="*/ 17968750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761328125 h 55868"/>
                <a:gd name="T14" fmla="*/ 1535937500 w 34450"/>
                <a:gd name="T15" fmla="*/ 2147483646 h 55868"/>
                <a:gd name="T16" fmla="*/ 1260546875 w 34450"/>
                <a:gd name="T17" fmla="*/ 2147483646 h 55868"/>
                <a:gd name="T18" fmla="*/ 879687500 w 34450"/>
                <a:gd name="T19" fmla="*/ 2147483646 h 55868"/>
                <a:gd name="T20" fmla="*/ 29296875 w 34450"/>
                <a:gd name="T21" fmla="*/ 2147483646 h 55868"/>
                <a:gd name="T22" fmla="*/ 17968750 w 34450"/>
                <a:gd name="T23" fmla="*/ 2147483646 h 55868"/>
                <a:gd name="T24" fmla="*/ 17968750 w 34450"/>
                <a:gd name="T25" fmla="*/ 2147483646 h 55868"/>
                <a:gd name="T26" fmla="*/ 322265625 w 34450"/>
                <a:gd name="T27" fmla="*/ 2147483646 h 55868"/>
                <a:gd name="T28" fmla="*/ 1693750000 w 34450"/>
                <a:gd name="T29" fmla="*/ 2147483646 h 55868"/>
                <a:gd name="T30" fmla="*/ 1693750000 w 34450"/>
                <a:gd name="T31" fmla="*/ 2147483646 h 55868"/>
                <a:gd name="T32" fmla="*/ 1365625000 w 34450"/>
                <a:gd name="T33" fmla="*/ 2147483646 h 55868"/>
                <a:gd name="T34" fmla="*/ 498828125 w 34450"/>
                <a:gd name="T35" fmla="*/ 2147483646 h 55868"/>
                <a:gd name="T36" fmla="*/ 1102734375 w 34450"/>
                <a:gd name="T37" fmla="*/ 2147483646 h 55868"/>
                <a:gd name="T38" fmla="*/ 2147483646 w 34450"/>
                <a:gd name="T39" fmla="*/ 2147483646 h 55868"/>
                <a:gd name="T40" fmla="*/ 1438281250 w 34450"/>
                <a:gd name="T41" fmla="*/ 2147483646 h 55868"/>
                <a:gd name="T42" fmla="*/ 1260546875 w 34450"/>
                <a:gd name="T43" fmla="*/ 2147483646 h 55868"/>
                <a:gd name="T44" fmla="*/ 1260546875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1037109375 h 55868"/>
                <a:gd name="T60" fmla="*/ 2147483646 w 34450"/>
                <a:gd name="T61" fmla="*/ 656640625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971;p32">
              <a:extLst>
                <a:ext uri="{FF2B5EF4-FFF2-40B4-BE49-F238E27FC236}">
                  <a16:creationId xmlns:a16="http://schemas.microsoft.com/office/drawing/2014/main" id="{0DE10C07-61BB-4A31-8C17-A97490795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380859375 w 12604"/>
                <a:gd name="T1" fmla="*/ 0 h 20569"/>
                <a:gd name="T2" fmla="*/ 52734375 w 12604"/>
                <a:gd name="T3" fmla="*/ 328125000 h 20569"/>
                <a:gd name="T4" fmla="*/ 0 w 12604"/>
                <a:gd name="T5" fmla="*/ 328125000 h 20569"/>
                <a:gd name="T6" fmla="*/ 328125000 w 12604"/>
                <a:gd name="T7" fmla="*/ 433203125 h 20569"/>
                <a:gd name="T8" fmla="*/ 761328125 w 12604"/>
                <a:gd name="T9" fmla="*/ 328125000 h 20569"/>
                <a:gd name="T10" fmla="*/ 380859375 w 12604"/>
                <a:gd name="T11" fmla="*/ 0 h 20569"/>
                <a:gd name="T12" fmla="*/ 1535937500 w 12604"/>
                <a:gd name="T13" fmla="*/ 761718750 h 20569"/>
                <a:gd name="T14" fmla="*/ 1417968750 w 12604"/>
                <a:gd name="T15" fmla="*/ 1037109375 h 20569"/>
                <a:gd name="T16" fmla="*/ 1312890625 w 12604"/>
                <a:gd name="T17" fmla="*/ 1207812500 h 20569"/>
                <a:gd name="T18" fmla="*/ 1641015625 w 12604"/>
                <a:gd name="T19" fmla="*/ 814062500 h 20569"/>
                <a:gd name="T20" fmla="*/ 1535937500 w 12604"/>
                <a:gd name="T21" fmla="*/ 761718750 h 20569"/>
                <a:gd name="T22" fmla="*/ 1155468750 w 12604"/>
                <a:gd name="T23" fmla="*/ 1535937500 h 20569"/>
                <a:gd name="T24" fmla="*/ 1155468750 w 12604"/>
                <a:gd name="T25" fmla="*/ 1535937500 h 20569"/>
                <a:gd name="T26" fmla="*/ 498828125 w 12604"/>
                <a:gd name="T27" fmla="*/ 2147483646 h 20569"/>
                <a:gd name="T28" fmla="*/ 1155468750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1037109375 w 12604"/>
                <a:gd name="T41" fmla="*/ 2126953125 h 20569"/>
                <a:gd name="T42" fmla="*/ 1155468750 w 12604"/>
                <a:gd name="T43" fmla="*/ 1535937500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972;p32">
              <a:extLst>
                <a:ext uri="{FF2B5EF4-FFF2-40B4-BE49-F238E27FC236}">
                  <a16:creationId xmlns:a16="http://schemas.microsoft.com/office/drawing/2014/main" id="{22A928E6-1BAE-467D-B3D7-74764B4E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390625 h 42852"/>
                <a:gd name="T2" fmla="*/ 390625 w 44970"/>
                <a:gd name="T3" fmla="*/ 2147483646 h 42852"/>
                <a:gd name="T4" fmla="*/ 709375000 w 44970"/>
                <a:gd name="T5" fmla="*/ 2147483646 h 42852"/>
                <a:gd name="T6" fmla="*/ 52734375 w 44970"/>
                <a:gd name="T7" fmla="*/ 2147483646 h 42852"/>
                <a:gd name="T8" fmla="*/ 1812109375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390625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973;p32">
              <a:extLst>
                <a:ext uri="{FF2B5EF4-FFF2-40B4-BE49-F238E27FC236}">
                  <a16:creationId xmlns:a16="http://schemas.microsoft.com/office/drawing/2014/main" id="{C0884C5E-1C6A-4F38-95A8-7967DA88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1102734375 h 10386"/>
                <a:gd name="T4" fmla="*/ 2147483646 w 33206"/>
                <a:gd name="T5" fmla="*/ 1260546875 h 10386"/>
                <a:gd name="T6" fmla="*/ 2147483646 w 33206"/>
                <a:gd name="T7" fmla="*/ 551562500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393750000 w 33206"/>
                <a:gd name="T13" fmla="*/ 2147483646 h 10386"/>
                <a:gd name="T14" fmla="*/ 879687500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170703125 h 10386"/>
                <a:gd name="T20" fmla="*/ 2147483646 w 33206"/>
                <a:gd name="T21" fmla="*/ 1588671875 h 10386"/>
                <a:gd name="T22" fmla="*/ 2147483646 w 33206"/>
                <a:gd name="T23" fmla="*/ 1588671875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170703125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974;p32">
              <a:extLst>
                <a:ext uri="{FF2B5EF4-FFF2-40B4-BE49-F238E27FC236}">
                  <a16:creationId xmlns:a16="http://schemas.microsoft.com/office/drawing/2014/main" id="{4AB56D02-C99D-4C59-8387-2A3B22C8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390625 w 2253"/>
                <a:gd name="T1" fmla="*/ 390625 h 3799"/>
                <a:gd name="T2" fmla="*/ 879687500 w 2253"/>
                <a:gd name="T3" fmla="*/ 1483593750 h 3799"/>
                <a:gd name="T4" fmla="*/ 390625 w 2253"/>
                <a:gd name="T5" fmla="*/ 390625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975;p32">
              <a:extLst>
                <a:ext uri="{FF2B5EF4-FFF2-40B4-BE49-F238E27FC236}">
                  <a16:creationId xmlns:a16="http://schemas.microsoft.com/office/drawing/2014/main" id="{98247015-F96A-4FDF-B688-3FC840BF4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826953125 w 2118"/>
                <a:gd name="T1" fmla="*/ 390625 h 438"/>
                <a:gd name="T2" fmla="*/ 826953125 w 2118"/>
                <a:gd name="T3" fmla="*/ 390625 h 438"/>
                <a:gd name="T4" fmla="*/ 0 w 2118"/>
                <a:gd name="T5" fmla="*/ 170703125 h 438"/>
                <a:gd name="T6" fmla="*/ 826953125 w 2118"/>
                <a:gd name="T7" fmla="*/ 390625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976;p32">
              <a:extLst>
                <a:ext uri="{FF2B5EF4-FFF2-40B4-BE49-F238E27FC236}">
                  <a16:creationId xmlns:a16="http://schemas.microsoft.com/office/drawing/2014/main" id="{22FA5A4D-2057-4551-B4D7-C19F029BA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1155468750 w 5211"/>
                <a:gd name="T1" fmla="*/ 390625 h 9244"/>
                <a:gd name="T2" fmla="*/ 390625 w 5211"/>
                <a:gd name="T3" fmla="*/ 1693750000 h 9244"/>
                <a:gd name="T4" fmla="*/ 390625 w 5211"/>
                <a:gd name="T5" fmla="*/ 2147483646 h 9244"/>
                <a:gd name="T6" fmla="*/ 275781250 w 5211"/>
                <a:gd name="T7" fmla="*/ 2147483646 h 9244"/>
                <a:gd name="T8" fmla="*/ 1103125000 w 5211"/>
                <a:gd name="T9" fmla="*/ 2147483646 h 9244"/>
                <a:gd name="T10" fmla="*/ 2035156250 w 5211"/>
                <a:gd name="T11" fmla="*/ 2022265625 h 9244"/>
                <a:gd name="T12" fmla="*/ 2035156250 w 5211"/>
                <a:gd name="T13" fmla="*/ 1864453125 h 9244"/>
                <a:gd name="T14" fmla="*/ 1155468750 w 5211"/>
                <a:gd name="T15" fmla="*/ 381250000 h 9244"/>
                <a:gd name="T16" fmla="*/ 1155468750 w 5211"/>
                <a:gd name="T17" fmla="*/ 390625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977;p32">
              <a:extLst>
                <a:ext uri="{FF2B5EF4-FFF2-40B4-BE49-F238E27FC236}">
                  <a16:creationId xmlns:a16="http://schemas.microsoft.com/office/drawing/2014/main" id="{2C29EA37-47F8-4A88-A9ED-8F6686381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157812500 w 404"/>
                <a:gd name="T1" fmla="*/ 0 h 841"/>
                <a:gd name="T2" fmla="*/ 390625 w 404"/>
                <a:gd name="T3" fmla="*/ 328125000 h 841"/>
                <a:gd name="T4" fmla="*/ 52734375 w 404"/>
                <a:gd name="T5" fmla="*/ 328125000 h 841"/>
                <a:gd name="T6" fmla="*/ 157812500 w 404"/>
                <a:gd name="T7" fmla="*/ 52734375 h 841"/>
                <a:gd name="T8" fmla="*/ 157812500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978;p32">
              <a:extLst>
                <a:ext uri="{FF2B5EF4-FFF2-40B4-BE49-F238E27FC236}">
                  <a16:creationId xmlns:a16="http://schemas.microsoft.com/office/drawing/2014/main" id="{022169F2-A11F-4929-B24F-85021C01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603906250 w 1547"/>
                <a:gd name="T1" fmla="*/ 390625 h 3359"/>
                <a:gd name="T2" fmla="*/ 275781250 w 1547"/>
                <a:gd name="T3" fmla="*/ 394140625 h 3359"/>
                <a:gd name="T4" fmla="*/ 275781250 w 1547"/>
                <a:gd name="T5" fmla="*/ 446875000 h 3359"/>
                <a:gd name="T6" fmla="*/ 603906250 w 1547"/>
                <a:gd name="T7" fmla="*/ 66015625 h 3359"/>
                <a:gd name="T8" fmla="*/ 603906250 w 1547"/>
                <a:gd name="T9" fmla="*/ 390625 h 3359"/>
                <a:gd name="T10" fmla="*/ 118359375 w 1547"/>
                <a:gd name="T11" fmla="*/ 722265625 h 3359"/>
                <a:gd name="T12" fmla="*/ 16796875 w 1547"/>
                <a:gd name="T13" fmla="*/ 1108984375 h 3359"/>
                <a:gd name="T14" fmla="*/ 16796875 w 1547"/>
                <a:gd name="T15" fmla="*/ 1108984375 h 3359"/>
                <a:gd name="T16" fmla="*/ 170703125 w 1547"/>
                <a:gd name="T17" fmla="*/ 722265625 h 3359"/>
                <a:gd name="T18" fmla="*/ 118359375 w 1547"/>
                <a:gd name="T19" fmla="*/ 722265625 h 3359"/>
                <a:gd name="T20" fmla="*/ 16796875 w 1547"/>
                <a:gd name="T21" fmla="*/ 1108984375 h 3359"/>
                <a:gd name="T22" fmla="*/ 0 w 1547"/>
                <a:gd name="T23" fmla="*/ 1311718750 h 3359"/>
                <a:gd name="T24" fmla="*/ 0 w 1547"/>
                <a:gd name="T25" fmla="*/ 1311718750 h 3359"/>
                <a:gd name="T26" fmla="*/ 16796875 w 1547"/>
                <a:gd name="T27" fmla="*/ 1108984375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5" name="Google Shape;979;p32">
              <a:extLst>
                <a:ext uri="{FF2B5EF4-FFF2-40B4-BE49-F238E27FC236}">
                  <a16:creationId xmlns:a16="http://schemas.microsoft.com/office/drawing/2014/main" id="{B2452B08-7658-428E-9554-65E6CD428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1037109375 w 7025"/>
                <a:gd name="T1" fmla="*/ 390625 h 11899"/>
                <a:gd name="T2" fmla="*/ 984765625 w 7025"/>
                <a:gd name="T3" fmla="*/ 709375000 h 11899"/>
                <a:gd name="T4" fmla="*/ 1365234375 w 7025"/>
                <a:gd name="T5" fmla="*/ 1693750000 h 11899"/>
                <a:gd name="T6" fmla="*/ 1365234375 w 7025"/>
                <a:gd name="T7" fmla="*/ 1746484375 h 11899"/>
                <a:gd name="T8" fmla="*/ 1207812500 w 7025"/>
                <a:gd name="T9" fmla="*/ 1746484375 h 11899"/>
                <a:gd name="T10" fmla="*/ 603906250 w 7025"/>
                <a:gd name="T11" fmla="*/ 1641406250 h 11899"/>
                <a:gd name="T12" fmla="*/ 275781250 w 7025"/>
                <a:gd name="T13" fmla="*/ 2022265625 h 11899"/>
                <a:gd name="T14" fmla="*/ 170703125 w 7025"/>
                <a:gd name="T15" fmla="*/ 2147483646 h 11899"/>
                <a:gd name="T16" fmla="*/ 0 w 7025"/>
                <a:gd name="T17" fmla="*/ 2147483646 h 11899"/>
                <a:gd name="T18" fmla="*/ 1759375000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52734375 h 11899"/>
                <a:gd name="T26" fmla="*/ 2147483646 w 7025"/>
                <a:gd name="T27" fmla="*/ 390625 h 11899"/>
                <a:gd name="T28" fmla="*/ 1693750000 w 7025"/>
                <a:gd name="T29" fmla="*/ 52734375 h 11899"/>
                <a:gd name="T30" fmla="*/ 1037109375 w 7025"/>
                <a:gd name="T31" fmla="*/ 390625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6" name="Google Shape;980;p32">
              <a:extLst>
                <a:ext uri="{FF2B5EF4-FFF2-40B4-BE49-F238E27FC236}">
                  <a16:creationId xmlns:a16="http://schemas.microsoft.com/office/drawing/2014/main" id="{9E22A914-E196-4423-A5A2-6699236A8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19531250 h 35952"/>
                <a:gd name="T4" fmla="*/ 2147483646 w 52800"/>
                <a:gd name="T5" fmla="*/ 190234375 h 35952"/>
                <a:gd name="T6" fmla="*/ 2147483646 w 52800"/>
                <a:gd name="T7" fmla="*/ 899218750 h 35952"/>
                <a:gd name="T8" fmla="*/ 2147483646 w 52800"/>
                <a:gd name="T9" fmla="*/ 944140625 h 35952"/>
                <a:gd name="T10" fmla="*/ 2147483646 w 52800"/>
                <a:gd name="T11" fmla="*/ 846484375 h 35952"/>
                <a:gd name="T12" fmla="*/ 2147483646 w 52800"/>
                <a:gd name="T13" fmla="*/ 899218750 h 35952"/>
                <a:gd name="T14" fmla="*/ 2147483646 w 52800"/>
                <a:gd name="T15" fmla="*/ 1765625000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1207812500 w 52800"/>
                <a:gd name="T23" fmla="*/ 2147483646 h 35952"/>
                <a:gd name="T24" fmla="*/ 0 w 52800"/>
                <a:gd name="T25" fmla="*/ 2147483646 h 35952"/>
                <a:gd name="T26" fmla="*/ 879687500 w 52800"/>
                <a:gd name="T27" fmla="*/ 2147483646 h 35952"/>
                <a:gd name="T28" fmla="*/ 879687500 w 52800"/>
                <a:gd name="T29" fmla="*/ 2147483646 h 35952"/>
                <a:gd name="T30" fmla="*/ 1102734375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190234375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7" name="Google Shape;981;p32">
              <a:extLst>
                <a:ext uri="{FF2B5EF4-FFF2-40B4-BE49-F238E27FC236}">
                  <a16:creationId xmlns:a16="http://schemas.microsoft.com/office/drawing/2014/main" id="{08F81BF8-9583-4F2A-97E4-BF44FAAA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1260156250 w 3227"/>
                <a:gd name="T1" fmla="*/ 0 h 9867"/>
                <a:gd name="T2" fmla="*/ 708984375 w 3227"/>
                <a:gd name="T3" fmla="*/ 2147483646 h 9867"/>
                <a:gd name="T4" fmla="*/ 708984375 w 3227"/>
                <a:gd name="T5" fmla="*/ 2147483646 h 9867"/>
                <a:gd name="T6" fmla="*/ 1260156250 w 3227"/>
                <a:gd name="T7" fmla="*/ 0 h 9867"/>
                <a:gd name="T8" fmla="*/ 273828125 w 3227"/>
                <a:gd name="T9" fmla="*/ 2147483646 h 9867"/>
                <a:gd name="T10" fmla="*/ 273828125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73828125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8" name="Google Shape;982;p32">
              <a:extLst>
                <a:ext uri="{FF2B5EF4-FFF2-40B4-BE49-F238E27FC236}">
                  <a16:creationId xmlns:a16="http://schemas.microsoft.com/office/drawing/2014/main" id="{D4B3DD3A-1DE7-4053-BD12-42B1B598E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380859375 w 976"/>
                <a:gd name="T1" fmla="*/ 390625 h 1950"/>
                <a:gd name="T2" fmla="*/ 0 w 976"/>
                <a:gd name="T3" fmla="*/ 761718750 h 1950"/>
                <a:gd name="T4" fmla="*/ 380859375 w 976"/>
                <a:gd name="T5" fmla="*/ 52734375 h 1950"/>
                <a:gd name="T6" fmla="*/ 380859375 w 976"/>
                <a:gd name="T7" fmla="*/ 390625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983;p32">
              <a:extLst>
                <a:ext uri="{FF2B5EF4-FFF2-40B4-BE49-F238E27FC236}">
                  <a16:creationId xmlns:a16="http://schemas.microsoft.com/office/drawing/2014/main" id="{699CCCFF-D4A5-47F1-B95D-30664CFE8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157812500 h 4908"/>
                <a:gd name="T2" fmla="*/ 2147483646 w 9646"/>
                <a:gd name="T3" fmla="*/ 210156250 h 4908"/>
                <a:gd name="T4" fmla="*/ 2147483646 w 9646"/>
                <a:gd name="T5" fmla="*/ 157812500 h 4908"/>
                <a:gd name="T6" fmla="*/ 2147483646 w 9646"/>
                <a:gd name="T7" fmla="*/ 486328125 h 4908"/>
                <a:gd name="T8" fmla="*/ 2147483646 w 9646"/>
                <a:gd name="T9" fmla="*/ 486328125 h 4908"/>
                <a:gd name="T10" fmla="*/ 2147483646 w 9646"/>
                <a:gd name="T11" fmla="*/ 1417968750 h 4908"/>
                <a:gd name="T12" fmla="*/ 2147483646 w 9646"/>
                <a:gd name="T13" fmla="*/ 486328125 h 4908"/>
                <a:gd name="T14" fmla="*/ 1089843750 w 9646"/>
                <a:gd name="T15" fmla="*/ 0 h 4908"/>
                <a:gd name="T16" fmla="*/ 1089843750 w 9646"/>
                <a:gd name="T17" fmla="*/ 0 h 4908"/>
                <a:gd name="T18" fmla="*/ 390625 w 9646"/>
                <a:gd name="T19" fmla="*/ 1916796875 h 4908"/>
                <a:gd name="T20" fmla="*/ 1089843750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0" name="Google Shape;984;p32">
              <a:extLst>
                <a:ext uri="{FF2B5EF4-FFF2-40B4-BE49-F238E27FC236}">
                  <a16:creationId xmlns:a16="http://schemas.microsoft.com/office/drawing/2014/main" id="{F9A5818B-9346-467C-B1C2-5A0F9EDEF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879687500 w 2252"/>
                <a:gd name="T1" fmla="*/ 390625 h 841"/>
                <a:gd name="T2" fmla="*/ 0 w 2252"/>
                <a:gd name="T3" fmla="*/ 328515625 h 841"/>
                <a:gd name="T4" fmla="*/ 879687500 w 2252"/>
                <a:gd name="T5" fmla="*/ 66015625 h 841"/>
                <a:gd name="T6" fmla="*/ 879687500 w 2252"/>
                <a:gd name="T7" fmla="*/ 390625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1" name="Google Shape;985;p32">
              <a:extLst>
                <a:ext uri="{FF2B5EF4-FFF2-40B4-BE49-F238E27FC236}">
                  <a16:creationId xmlns:a16="http://schemas.microsoft.com/office/drawing/2014/main" id="{DD7B9F09-AF22-4D19-9430-F1122F40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390625 h 1110"/>
                <a:gd name="T2" fmla="*/ 0 w 3495"/>
                <a:gd name="T3" fmla="*/ 390625 h 1110"/>
                <a:gd name="T4" fmla="*/ 1365234375 w 3495"/>
                <a:gd name="T5" fmla="*/ 433593750 h 1110"/>
                <a:gd name="T6" fmla="*/ 1365234375 w 3495"/>
                <a:gd name="T7" fmla="*/ 380859375 h 1110"/>
                <a:gd name="T8" fmla="*/ 0 w 3495"/>
                <a:gd name="T9" fmla="*/ 390625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2" name="Google Shape;986;p32">
              <a:extLst>
                <a:ext uri="{FF2B5EF4-FFF2-40B4-BE49-F238E27FC236}">
                  <a16:creationId xmlns:a16="http://schemas.microsoft.com/office/drawing/2014/main" id="{FE9BB421-08D9-46FB-9A3D-264737B6D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1365234375 w 5479"/>
                <a:gd name="T1" fmla="*/ 2021875000 h 6286"/>
                <a:gd name="T2" fmla="*/ 1365234375 w 5479"/>
                <a:gd name="T3" fmla="*/ 2021875000 h 6286"/>
                <a:gd name="T4" fmla="*/ 2139843750 w 5479"/>
                <a:gd name="T5" fmla="*/ 2147483646 h 6286"/>
                <a:gd name="T6" fmla="*/ 2139843750 w 5479"/>
                <a:gd name="T7" fmla="*/ 2147483646 h 6286"/>
                <a:gd name="T8" fmla="*/ 1365234375 w 5479"/>
                <a:gd name="T9" fmla="*/ 2021875000 h 6286"/>
                <a:gd name="T10" fmla="*/ 0 w 5479"/>
                <a:gd name="T11" fmla="*/ 390625 h 6286"/>
                <a:gd name="T12" fmla="*/ 498828125 w 5479"/>
                <a:gd name="T13" fmla="*/ 1142578125 h 6286"/>
                <a:gd name="T14" fmla="*/ 984765625 w 5479"/>
                <a:gd name="T15" fmla="*/ 1693750000 h 6286"/>
                <a:gd name="T16" fmla="*/ 984765625 w 5479"/>
                <a:gd name="T17" fmla="*/ 1693750000 h 6286"/>
                <a:gd name="T18" fmla="*/ 498828125 w 5479"/>
                <a:gd name="T19" fmla="*/ 1142578125 h 6286"/>
                <a:gd name="T20" fmla="*/ 0 w 5479"/>
                <a:gd name="T21" fmla="*/ 390625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3" name="Google Shape;987;p32">
              <a:extLst>
                <a:ext uri="{FF2B5EF4-FFF2-40B4-BE49-F238E27FC236}">
                  <a16:creationId xmlns:a16="http://schemas.microsoft.com/office/drawing/2014/main" id="{AAE042A5-41C2-4561-B64F-0EEB8F534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390625 h 135"/>
                <a:gd name="T2" fmla="*/ 105078125 w 270"/>
                <a:gd name="T3" fmla="*/ 52734375 h 135"/>
                <a:gd name="T4" fmla="*/ 0 w 270"/>
                <a:gd name="T5" fmla="*/ 39062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4" name="Google Shape;988;p32">
              <a:extLst>
                <a:ext uri="{FF2B5EF4-FFF2-40B4-BE49-F238E27FC236}">
                  <a16:creationId xmlns:a16="http://schemas.microsoft.com/office/drawing/2014/main" id="{8FF885B9-6D79-4C35-8BD3-C7D5EC778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61718750 w 671"/>
                <a:gd name="T1" fmla="*/ 390625 h 971"/>
                <a:gd name="T2" fmla="*/ 261718750 w 671"/>
                <a:gd name="T3" fmla="*/ 390625 h 971"/>
                <a:gd name="T4" fmla="*/ 390625 w 671"/>
                <a:gd name="T5" fmla="*/ 326562500 h 971"/>
                <a:gd name="T6" fmla="*/ 390625 w 671"/>
                <a:gd name="T7" fmla="*/ 378906250 h 971"/>
                <a:gd name="T8" fmla="*/ 261718750 w 671"/>
                <a:gd name="T9" fmla="*/ 390625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5" name="Google Shape;989;p32">
              <a:extLst>
                <a:ext uri="{FF2B5EF4-FFF2-40B4-BE49-F238E27FC236}">
                  <a16:creationId xmlns:a16="http://schemas.microsoft.com/office/drawing/2014/main" id="{01F6F09F-92F9-44B6-9B89-4454E6E8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1359765625 w 6454"/>
                <a:gd name="T1" fmla="*/ 8203125 h 5882"/>
                <a:gd name="T2" fmla="*/ 52734375 w 6454"/>
                <a:gd name="T3" fmla="*/ 1365625000 h 5882"/>
                <a:gd name="T4" fmla="*/ 0 w 6454"/>
                <a:gd name="T5" fmla="*/ 1417968750 h 5882"/>
                <a:gd name="T6" fmla="*/ 52734375 w 6454"/>
                <a:gd name="T7" fmla="*/ 1417968750 h 5882"/>
                <a:gd name="T8" fmla="*/ 1359765625 w 6454"/>
                <a:gd name="T9" fmla="*/ 8203125 h 5882"/>
                <a:gd name="T10" fmla="*/ 1365625000 w 6454"/>
                <a:gd name="T11" fmla="*/ 0 h 5882"/>
                <a:gd name="T12" fmla="*/ 2147483646 w 6454"/>
                <a:gd name="T13" fmla="*/ 2147483646 h 5882"/>
                <a:gd name="T14" fmla="*/ 1365625000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6" name="Google Shape;990;p32">
              <a:extLst>
                <a:ext uri="{FF2B5EF4-FFF2-40B4-BE49-F238E27FC236}">
                  <a16:creationId xmlns:a16="http://schemas.microsoft.com/office/drawing/2014/main" id="{11170EBE-DFF0-4DB0-A9FD-DD2E02F6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390625 h 135"/>
                <a:gd name="T2" fmla="*/ 0 w 1"/>
                <a:gd name="T3" fmla="*/ 390625 h 135"/>
                <a:gd name="T4" fmla="*/ 0 w 1"/>
                <a:gd name="T5" fmla="*/ 52734375 h 135"/>
                <a:gd name="T6" fmla="*/ 0 w 1"/>
                <a:gd name="T7" fmla="*/ 52734375 h 135"/>
                <a:gd name="T8" fmla="*/ 0 w 1"/>
                <a:gd name="T9" fmla="*/ 39062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7" name="Google Shape;991;p32">
              <a:extLst>
                <a:ext uri="{FF2B5EF4-FFF2-40B4-BE49-F238E27FC236}">
                  <a16:creationId xmlns:a16="http://schemas.microsoft.com/office/drawing/2014/main" id="{E8E5D699-C63B-45B1-A092-D22A5098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52734375 w 40063"/>
                <a:gd name="T1" fmla="*/ 1260546875 h 5042"/>
                <a:gd name="T2" fmla="*/ 709375000 w 40063"/>
                <a:gd name="T3" fmla="*/ 1312890625 h 5042"/>
                <a:gd name="T4" fmla="*/ 1313281250 w 40063"/>
                <a:gd name="T5" fmla="*/ 1260546875 h 5042"/>
                <a:gd name="T6" fmla="*/ 52734375 w 40063"/>
                <a:gd name="T7" fmla="*/ 1260546875 h 5042"/>
                <a:gd name="T8" fmla="*/ 2147483646 w 40063"/>
                <a:gd name="T9" fmla="*/ 390625 h 5042"/>
                <a:gd name="T10" fmla="*/ 2147483646 w 40063"/>
                <a:gd name="T11" fmla="*/ 1741796875 h 5042"/>
                <a:gd name="T12" fmla="*/ 2147483646 w 40063"/>
                <a:gd name="T13" fmla="*/ 1741796875 h 5042"/>
                <a:gd name="T14" fmla="*/ 2147483646 w 40063"/>
                <a:gd name="T15" fmla="*/ 52734375 h 5042"/>
                <a:gd name="T16" fmla="*/ 2147483646 w 40063"/>
                <a:gd name="T17" fmla="*/ 390625 h 5042"/>
                <a:gd name="T18" fmla="*/ 52734375 w 40063"/>
                <a:gd name="T19" fmla="*/ 1260546875 h 5042"/>
                <a:gd name="T20" fmla="*/ 52734375 w 40063"/>
                <a:gd name="T21" fmla="*/ 1260546875 h 5042"/>
                <a:gd name="T22" fmla="*/ 390625 w 40063"/>
                <a:gd name="T23" fmla="*/ 1969531250 h 5042"/>
                <a:gd name="T24" fmla="*/ 52734375 w 40063"/>
                <a:gd name="T25" fmla="*/ 1260546875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8" name="Google Shape;992;p32">
              <a:extLst>
                <a:ext uri="{FF2B5EF4-FFF2-40B4-BE49-F238E27FC236}">
                  <a16:creationId xmlns:a16="http://schemas.microsoft.com/office/drawing/2014/main" id="{9BE08BE7-B35A-43FC-A236-3AFA565AF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390625 h 170"/>
                <a:gd name="T2" fmla="*/ 0 w 1"/>
                <a:gd name="T3" fmla="*/ 390625 h 170"/>
                <a:gd name="T4" fmla="*/ 0 w 1"/>
                <a:gd name="T5" fmla="*/ 66015625 h 170"/>
                <a:gd name="T6" fmla="*/ 0 w 1"/>
                <a:gd name="T7" fmla="*/ 390625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9" name="Google Shape;993;p32">
              <a:extLst>
                <a:ext uri="{FF2B5EF4-FFF2-40B4-BE49-F238E27FC236}">
                  <a16:creationId xmlns:a16="http://schemas.microsoft.com/office/drawing/2014/main" id="{25772418-CC89-4302-B578-7B2BA87A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390625 h 438"/>
                <a:gd name="T2" fmla="*/ 0 w 1950"/>
                <a:gd name="T3" fmla="*/ 66015625 h 438"/>
                <a:gd name="T4" fmla="*/ 603906250 w 1950"/>
                <a:gd name="T5" fmla="*/ 171093750 h 438"/>
                <a:gd name="T6" fmla="*/ 0 w 1950"/>
                <a:gd name="T7" fmla="*/ 390625 h 438"/>
                <a:gd name="T8" fmla="*/ 761328125 w 1950"/>
                <a:gd name="T9" fmla="*/ 118359375 h 438"/>
                <a:gd name="T10" fmla="*/ 603906250 w 1950"/>
                <a:gd name="T11" fmla="*/ 171093750 h 438"/>
                <a:gd name="T12" fmla="*/ 761328125 w 1950"/>
                <a:gd name="T13" fmla="*/ 171093750 h 438"/>
                <a:gd name="T14" fmla="*/ 761328125 w 1950"/>
                <a:gd name="T15" fmla="*/ 118359375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0" name="Google Shape;994;p32">
              <a:extLst>
                <a:ext uri="{FF2B5EF4-FFF2-40B4-BE49-F238E27FC236}">
                  <a16:creationId xmlns:a16="http://schemas.microsoft.com/office/drawing/2014/main" id="{9401C987-5114-48ED-B8DB-3713873B5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1798828125 h 24501"/>
                <a:gd name="T6" fmla="*/ 2147483646 w 52665"/>
                <a:gd name="T7" fmla="*/ 1523046875 h 24501"/>
                <a:gd name="T8" fmla="*/ 2147483646 w 52665"/>
                <a:gd name="T9" fmla="*/ 210156250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879687500 w 52665"/>
                <a:gd name="T25" fmla="*/ 2147483646 h 24501"/>
                <a:gd name="T26" fmla="*/ 1102734375 w 52665"/>
                <a:gd name="T27" fmla="*/ 2147483646 h 24501"/>
                <a:gd name="T28" fmla="*/ 1969140625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1851171875 h 24501"/>
                <a:gd name="T66" fmla="*/ 2147483646 w 52665"/>
                <a:gd name="T67" fmla="*/ 1470312500 h 24501"/>
                <a:gd name="T68" fmla="*/ 2147483646 w 52665"/>
                <a:gd name="T69" fmla="*/ 2074218750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1" name="Google Shape;995;p32">
              <a:extLst>
                <a:ext uri="{FF2B5EF4-FFF2-40B4-BE49-F238E27FC236}">
                  <a16:creationId xmlns:a16="http://schemas.microsoft.com/office/drawing/2014/main" id="{6BB89DBE-3D95-4DDA-AA91-C3AC6F97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390625 h 4606"/>
                <a:gd name="T2" fmla="*/ 2147483646 w 7026"/>
                <a:gd name="T3" fmla="*/ 210156250 h 4606"/>
                <a:gd name="T4" fmla="*/ 2147483646 w 7026"/>
                <a:gd name="T5" fmla="*/ 433593750 h 4606"/>
                <a:gd name="T6" fmla="*/ 1365625000 w 7026"/>
                <a:gd name="T7" fmla="*/ 1417968750 h 4606"/>
                <a:gd name="T8" fmla="*/ 381250000 w 7026"/>
                <a:gd name="T9" fmla="*/ 538671875 h 4606"/>
                <a:gd name="T10" fmla="*/ 171093750 w 7026"/>
                <a:gd name="T11" fmla="*/ 380859375 h 4606"/>
                <a:gd name="T12" fmla="*/ 390625 w 7026"/>
                <a:gd name="T13" fmla="*/ 604296875 h 4606"/>
                <a:gd name="T14" fmla="*/ 1365625000 w 7026"/>
                <a:gd name="T15" fmla="*/ 1798828125 h 4606"/>
                <a:gd name="T16" fmla="*/ 2147483646 w 7026"/>
                <a:gd name="T17" fmla="*/ 433593750 h 4606"/>
                <a:gd name="T18" fmla="*/ 2147483646 w 7026"/>
                <a:gd name="T19" fmla="*/ 157812500 h 4606"/>
                <a:gd name="T20" fmla="*/ 2147483646 w 7026"/>
                <a:gd name="T21" fmla="*/ 390625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2" name="Google Shape;996;p32">
              <a:extLst>
                <a:ext uri="{FF2B5EF4-FFF2-40B4-BE49-F238E27FC236}">
                  <a16:creationId xmlns:a16="http://schemas.microsoft.com/office/drawing/2014/main" id="{396844B3-DF7F-4763-810F-90491A612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984765625 w 9244"/>
                <a:gd name="T3" fmla="*/ 884375000 h 6749"/>
                <a:gd name="T4" fmla="*/ 707812500 w 9244"/>
                <a:gd name="T5" fmla="*/ 927343750 h 6749"/>
                <a:gd name="T6" fmla="*/ 52734375 w 9244"/>
                <a:gd name="T7" fmla="*/ 661328125 h 6749"/>
                <a:gd name="T8" fmla="*/ 52734375 w 9244"/>
                <a:gd name="T9" fmla="*/ 661328125 h 6749"/>
                <a:gd name="T10" fmla="*/ 1037500000 w 9244"/>
                <a:gd name="T11" fmla="*/ 1869140625 h 6749"/>
                <a:gd name="T12" fmla="*/ 2126953125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1435937500 h 6749"/>
                <a:gd name="T18" fmla="*/ 2147483646 w 9244"/>
                <a:gd name="T19" fmla="*/ 5078125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997;p32">
              <a:extLst>
                <a:ext uri="{FF2B5EF4-FFF2-40B4-BE49-F238E27FC236}">
                  <a16:creationId xmlns:a16="http://schemas.microsoft.com/office/drawing/2014/main" id="{6C040004-9C5C-40FE-AC01-5E3771EE7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433203125 w 2387"/>
                <a:gd name="T1" fmla="*/ 390625 h 2387"/>
                <a:gd name="T2" fmla="*/ 0 w 2387"/>
                <a:gd name="T3" fmla="*/ 485937500 h 2387"/>
                <a:gd name="T4" fmla="*/ 433203125 w 2387"/>
                <a:gd name="T5" fmla="*/ 932421875 h 2387"/>
                <a:gd name="T6" fmla="*/ 932031250 w 2387"/>
                <a:gd name="T7" fmla="*/ 485937500 h 2387"/>
                <a:gd name="T8" fmla="*/ 433203125 w 2387"/>
                <a:gd name="T9" fmla="*/ 390625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4" name="Google Shape;998;p32">
              <a:extLst>
                <a:ext uri="{FF2B5EF4-FFF2-40B4-BE49-F238E27FC236}">
                  <a16:creationId xmlns:a16="http://schemas.microsoft.com/office/drawing/2014/main" id="{6240283C-747C-491D-8FC6-F50E0CE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1386328125 w 9109"/>
                <a:gd name="T1" fmla="*/ 0 h 6746"/>
                <a:gd name="T2" fmla="*/ 1260546875 w 9109"/>
                <a:gd name="T3" fmla="*/ 5468750 h 6746"/>
                <a:gd name="T4" fmla="*/ 66015625 w 9109"/>
                <a:gd name="T5" fmla="*/ 1423437500 h 6746"/>
                <a:gd name="T6" fmla="*/ 1381640625 w 9109"/>
                <a:gd name="T7" fmla="*/ 2147483646 h 6746"/>
                <a:gd name="T8" fmla="*/ 1483593750 w 9109"/>
                <a:gd name="T9" fmla="*/ 2147483646 h 6746"/>
                <a:gd name="T10" fmla="*/ 2147483646 w 9109"/>
                <a:gd name="T11" fmla="*/ 1817187500 h 6746"/>
                <a:gd name="T12" fmla="*/ 2147483646 w 9109"/>
                <a:gd name="T13" fmla="*/ 609375000 h 6746"/>
                <a:gd name="T14" fmla="*/ 2147483646 w 9109"/>
                <a:gd name="T15" fmla="*/ 609375000 h 6746"/>
                <a:gd name="T16" fmla="*/ 2147483646 w 9109"/>
                <a:gd name="T17" fmla="*/ 890234375 h 6746"/>
                <a:gd name="T18" fmla="*/ 2147483646 w 9109"/>
                <a:gd name="T19" fmla="*/ 832812500 h 6746"/>
                <a:gd name="T20" fmla="*/ 1386328125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5" name="Google Shape;999;p32">
              <a:extLst>
                <a:ext uri="{FF2B5EF4-FFF2-40B4-BE49-F238E27FC236}">
                  <a16:creationId xmlns:a16="http://schemas.microsoft.com/office/drawing/2014/main" id="{121F1C56-CD4C-4CDB-A5C3-63A87193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446484375 w 2387"/>
                <a:gd name="T1" fmla="*/ 0 h 2387"/>
                <a:gd name="T2" fmla="*/ 0 w 2387"/>
                <a:gd name="T3" fmla="*/ 485937500 h 2387"/>
                <a:gd name="T4" fmla="*/ 446484375 w 2387"/>
                <a:gd name="T5" fmla="*/ 932031250 h 2387"/>
                <a:gd name="T6" fmla="*/ 932421875 w 2387"/>
                <a:gd name="T7" fmla="*/ 485937500 h 2387"/>
                <a:gd name="T8" fmla="*/ 446484375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6" name="Google Shape;1000;p32">
              <a:extLst>
                <a:ext uri="{FF2B5EF4-FFF2-40B4-BE49-F238E27FC236}">
                  <a16:creationId xmlns:a16="http://schemas.microsoft.com/office/drawing/2014/main" id="{38066D25-544F-4EEE-A434-0456F9769256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7" name="Google Shape;1001;p32">
              <a:extLst>
                <a:ext uri="{FF2B5EF4-FFF2-40B4-BE49-F238E27FC236}">
                  <a16:creationId xmlns:a16="http://schemas.microsoft.com/office/drawing/2014/main" id="{B7A79E76-DFBC-4D77-B47D-0CAA255A27C7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8" name="Google Shape;1002;p32">
              <a:extLst>
                <a:ext uri="{FF2B5EF4-FFF2-40B4-BE49-F238E27FC236}">
                  <a16:creationId xmlns:a16="http://schemas.microsoft.com/office/drawing/2014/main" id="{A7C07FFC-6AB0-4D87-83BC-DCCDB9A5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390625 w 1951"/>
                <a:gd name="T1" fmla="*/ 390625 h 842"/>
                <a:gd name="T2" fmla="*/ 743359375 w 1951"/>
                <a:gd name="T3" fmla="*/ 325000000 h 842"/>
                <a:gd name="T4" fmla="*/ 743359375 w 1951"/>
                <a:gd name="T5" fmla="*/ 325000000 h 842"/>
                <a:gd name="T6" fmla="*/ 390625 w 1951"/>
                <a:gd name="T7" fmla="*/ 390625 h 842"/>
                <a:gd name="T8" fmla="*/ 743359375 w 1951"/>
                <a:gd name="T9" fmla="*/ 325000000 h 842"/>
                <a:gd name="T10" fmla="*/ 761718750 w 1951"/>
                <a:gd name="T11" fmla="*/ 328515625 h 842"/>
                <a:gd name="T12" fmla="*/ 743359375 w 1951"/>
                <a:gd name="T13" fmla="*/ 32500000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6BC4BA9-3FD9-48BB-8FD2-97DD5580D340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 Light" panose="020F0302020204030204"/>
              </a:rPr>
              <a:t>TRÒ CHƠI</a:t>
            </a:r>
            <a:endParaRPr lang="vi-VN" sz="115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0" name="Google Shape;631;p30">
            <a:extLst>
              <a:ext uri="{FF2B5EF4-FFF2-40B4-BE49-F238E27FC236}">
                <a16:creationId xmlns:a16="http://schemas.microsoft.com/office/drawing/2014/main" id="{2B6338B2-6C0B-4A44-A6CB-41B66D21551C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920038" y="3656013"/>
            <a:ext cx="1244600" cy="2486025"/>
            <a:chOff x="961250" y="234750"/>
            <a:chExt cx="1222525" cy="2320700"/>
          </a:xfrm>
        </p:grpSpPr>
        <p:sp>
          <p:nvSpPr>
            <p:cNvPr id="161" name="Google Shape;632;p30">
              <a:extLst>
                <a:ext uri="{FF2B5EF4-FFF2-40B4-BE49-F238E27FC236}">
                  <a16:creationId xmlns:a16="http://schemas.microsoft.com/office/drawing/2014/main" id="{815F9BB4-8A07-40D7-905C-583EA4997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919140625 w 7563"/>
                <a:gd name="T1" fmla="*/ 0 h 9646"/>
                <a:gd name="T2" fmla="*/ 52734375 w 7563"/>
                <a:gd name="T3" fmla="*/ 656640625 h 9646"/>
                <a:gd name="T4" fmla="*/ 105078125 w 7563"/>
                <a:gd name="T5" fmla="*/ 1312890625 h 9646"/>
                <a:gd name="T6" fmla="*/ 1365625000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1916796875 h 9646"/>
                <a:gd name="T12" fmla="*/ 2147483646 w 7563"/>
                <a:gd name="T13" fmla="*/ 879687500 h 9646"/>
                <a:gd name="T14" fmla="*/ 1365625000 w 7563"/>
                <a:gd name="T15" fmla="*/ 105078125 h 9646"/>
                <a:gd name="T16" fmla="*/ 919140625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2" name="Google Shape;633;p30">
              <a:extLst>
                <a:ext uri="{FF2B5EF4-FFF2-40B4-BE49-F238E27FC236}">
                  <a16:creationId xmlns:a16="http://schemas.microsoft.com/office/drawing/2014/main" id="{BBFAF078-DF56-4EB4-933F-98377A72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1312890625 w 8269"/>
                <a:gd name="T1" fmla="*/ 390625 h 10096"/>
                <a:gd name="T2" fmla="*/ 0 w 8269"/>
                <a:gd name="T3" fmla="*/ 709375000 h 10096"/>
                <a:gd name="T4" fmla="*/ 1431250000 w 8269"/>
                <a:gd name="T5" fmla="*/ 2147483646 h 10096"/>
                <a:gd name="T6" fmla="*/ 1969531250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021875000 w 8269"/>
                <a:gd name="T15" fmla="*/ 2147483646 h 10096"/>
                <a:gd name="T16" fmla="*/ 1312890625 w 8269"/>
                <a:gd name="T17" fmla="*/ 390625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3" name="Google Shape;634;p30">
              <a:extLst>
                <a:ext uri="{FF2B5EF4-FFF2-40B4-BE49-F238E27FC236}">
                  <a16:creationId xmlns:a16="http://schemas.microsoft.com/office/drawing/2014/main" id="{B66FC0B1-8183-4EED-88A9-45F36ED56AE9}"/>
                </a:ext>
              </a:extLst>
            </p:cNvPr>
            <p:cNvSpPr/>
            <p:nvPr/>
          </p:nvSpPr>
          <p:spPr>
            <a:xfrm>
              <a:off x="1599022" y="1737425"/>
              <a:ext cx="165290" cy="131891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4" name="Google Shape;635;p30">
              <a:extLst>
                <a:ext uri="{FF2B5EF4-FFF2-40B4-BE49-F238E27FC236}">
                  <a16:creationId xmlns:a16="http://schemas.microsoft.com/office/drawing/2014/main" id="{9043D0D7-A051-4684-8BBB-771A6C4D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90625000 h 16828"/>
                <a:gd name="T4" fmla="*/ 328125000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537109375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5" name="Google Shape;636;p30">
              <a:extLst>
                <a:ext uri="{FF2B5EF4-FFF2-40B4-BE49-F238E27FC236}">
                  <a16:creationId xmlns:a16="http://schemas.microsoft.com/office/drawing/2014/main" id="{4726B160-30E2-4DA5-ADF6-5B3A35C72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66015625 w 169"/>
                <a:gd name="T1" fmla="*/ 390625 h 1"/>
                <a:gd name="T2" fmla="*/ 390625 w 169"/>
                <a:gd name="T3" fmla="*/ 390625 h 1"/>
                <a:gd name="T4" fmla="*/ 390625 w 169"/>
                <a:gd name="T5" fmla="*/ 390625 h 1"/>
                <a:gd name="T6" fmla="*/ 66015625 w 169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6" name="Google Shape;637;p30">
              <a:extLst>
                <a:ext uri="{FF2B5EF4-FFF2-40B4-BE49-F238E27FC236}">
                  <a16:creationId xmlns:a16="http://schemas.microsoft.com/office/drawing/2014/main" id="{961F5D04-67CE-415A-8238-60282279F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118359375 w 304"/>
                <a:gd name="T1" fmla="*/ 390625 h 13142"/>
                <a:gd name="T2" fmla="*/ 117578125 w 304"/>
                <a:gd name="T3" fmla="*/ 94140625 h 13142"/>
                <a:gd name="T4" fmla="*/ 118359375 w 304"/>
                <a:gd name="T5" fmla="*/ 52734375 h 13142"/>
                <a:gd name="T6" fmla="*/ 118359375 w 304"/>
                <a:gd name="T7" fmla="*/ 390625 h 13142"/>
                <a:gd name="T8" fmla="*/ 117578125 w 304"/>
                <a:gd name="T9" fmla="*/ 94140625 h 13142"/>
                <a:gd name="T10" fmla="*/ 390625 w 304"/>
                <a:gd name="T11" fmla="*/ 2147483646 h 13142"/>
                <a:gd name="T12" fmla="*/ 66015625 w 304"/>
                <a:gd name="T13" fmla="*/ 2147483646 h 13142"/>
                <a:gd name="T14" fmla="*/ 117578125 w 304"/>
                <a:gd name="T15" fmla="*/ 94140625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7" name="Google Shape;638;p30">
              <a:extLst>
                <a:ext uri="{FF2B5EF4-FFF2-40B4-BE49-F238E27FC236}">
                  <a16:creationId xmlns:a16="http://schemas.microsoft.com/office/drawing/2014/main" id="{917BE5F0-2BB7-44DB-BE14-6A1231A60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390625 w 1984"/>
                <a:gd name="T1" fmla="*/ 52734375 h 136"/>
                <a:gd name="T2" fmla="*/ 390625 w 1984"/>
                <a:gd name="T3" fmla="*/ 52734375 h 136"/>
                <a:gd name="T4" fmla="*/ 390625 w 1984"/>
                <a:gd name="T5" fmla="*/ 52734375 h 136"/>
                <a:gd name="T6" fmla="*/ 390625 w 1984"/>
                <a:gd name="T7" fmla="*/ 52734375 h 136"/>
                <a:gd name="T8" fmla="*/ 775000000 w 1984"/>
                <a:gd name="T9" fmla="*/ 390625 h 136"/>
                <a:gd name="T10" fmla="*/ 390625 w 1984"/>
                <a:gd name="T11" fmla="*/ 52734375 h 136"/>
                <a:gd name="T12" fmla="*/ 775000000 w 1984"/>
                <a:gd name="T13" fmla="*/ 39062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8" name="Google Shape;639;p30">
              <a:extLst>
                <a:ext uri="{FF2B5EF4-FFF2-40B4-BE49-F238E27FC236}">
                  <a16:creationId xmlns:a16="http://schemas.microsoft.com/office/drawing/2014/main" id="{8A46B184-E4EF-4C86-A43A-E582F1C5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656640625 w 2959"/>
                <a:gd name="T1" fmla="*/ 390625 h 15394"/>
                <a:gd name="T2" fmla="*/ 551562500 w 2959"/>
                <a:gd name="T3" fmla="*/ 485937500 h 15394"/>
                <a:gd name="T4" fmla="*/ 390625 w 2959"/>
                <a:gd name="T5" fmla="*/ 2147483646 h 15394"/>
                <a:gd name="T6" fmla="*/ 775000000 w 2959"/>
                <a:gd name="T7" fmla="*/ 2147483646 h 15394"/>
                <a:gd name="T8" fmla="*/ 1155468750 w 2959"/>
                <a:gd name="T9" fmla="*/ 708984375 h 15394"/>
                <a:gd name="T10" fmla="*/ 656640625 w 2959"/>
                <a:gd name="T11" fmla="*/ 390625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9" name="Google Shape;640;p30">
              <a:extLst>
                <a:ext uri="{FF2B5EF4-FFF2-40B4-BE49-F238E27FC236}">
                  <a16:creationId xmlns:a16="http://schemas.microsoft.com/office/drawing/2014/main" id="{19593FA4-C5BD-4EF1-868F-BF3D7734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52734375 w 135"/>
                <a:gd name="T1" fmla="*/ 0 h 572"/>
                <a:gd name="T2" fmla="*/ 0 w 135"/>
                <a:gd name="T3" fmla="*/ 223437500 h 572"/>
                <a:gd name="T4" fmla="*/ 52734375 w 135"/>
                <a:gd name="T5" fmla="*/ 223437500 h 572"/>
                <a:gd name="T6" fmla="*/ 52734375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0" name="Google Shape;641;p30">
              <a:extLst>
                <a:ext uri="{FF2B5EF4-FFF2-40B4-BE49-F238E27FC236}">
                  <a16:creationId xmlns:a16="http://schemas.microsoft.com/office/drawing/2014/main" id="{256F13A5-0F6A-43DB-9F8D-70575CDF5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485937500 w 1379"/>
                <a:gd name="T1" fmla="*/ 390625 h 14822"/>
                <a:gd name="T2" fmla="*/ 52734375 w 1379"/>
                <a:gd name="T3" fmla="*/ 656640625 h 14822"/>
                <a:gd name="T4" fmla="*/ 390625 w 1379"/>
                <a:gd name="T5" fmla="*/ 2147483646 h 14822"/>
                <a:gd name="T6" fmla="*/ 538671875 w 1379"/>
                <a:gd name="T7" fmla="*/ 2147483646 h 14822"/>
                <a:gd name="T8" fmla="*/ 538671875 w 1379"/>
                <a:gd name="T9" fmla="*/ 390625 h 14822"/>
                <a:gd name="T10" fmla="*/ 485937500 w 1379"/>
                <a:gd name="T11" fmla="*/ 390625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1" name="Google Shape;642;p30">
              <a:extLst>
                <a:ext uri="{FF2B5EF4-FFF2-40B4-BE49-F238E27FC236}">
                  <a16:creationId xmlns:a16="http://schemas.microsoft.com/office/drawing/2014/main" id="{296373A8-ADE3-4508-A344-C5C37464B3C0}"/>
                </a:ext>
              </a:extLst>
            </p:cNvPr>
            <p:cNvSpPr/>
            <p:nvPr/>
          </p:nvSpPr>
          <p:spPr>
            <a:xfrm>
              <a:off x="1517936" y="1953787"/>
              <a:ext cx="2526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2" name="Google Shape;643;p30">
              <a:extLst>
                <a:ext uri="{FF2B5EF4-FFF2-40B4-BE49-F238E27FC236}">
                  <a16:creationId xmlns:a16="http://schemas.microsoft.com/office/drawing/2014/main" id="{E7F67211-F4D1-495A-81B2-536BAA88262D}"/>
                </a:ext>
              </a:extLst>
            </p:cNvPr>
            <p:cNvSpPr/>
            <p:nvPr/>
          </p:nvSpPr>
          <p:spPr>
            <a:xfrm>
              <a:off x="1517936" y="2272401"/>
              <a:ext cx="84205" cy="128928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3" name="Google Shape;644;p30">
              <a:extLst>
                <a:ext uri="{FF2B5EF4-FFF2-40B4-BE49-F238E27FC236}">
                  <a16:creationId xmlns:a16="http://schemas.microsoft.com/office/drawing/2014/main" id="{CFE10AF2-E0F5-44FF-9814-C9100A71E8C3}"/>
                </a:ext>
              </a:extLst>
            </p:cNvPr>
            <p:cNvSpPr/>
            <p:nvPr/>
          </p:nvSpPr>
          <p:spPr>
            <a:xfrm>
              <a:off x="1266881" y="1989353"/>
              <a:ext cx="357090" cy="514229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4" name="Google Shape;645;p30">
              <a:extLst>
                <a:ext uri="{FF2B5EF4-FFF2-40B4-BE49-F238E27FC236}">
                  <a16:creationId xmlns:a16="http://schemas.microsoft.com/office/drawing/2014/main" id="{BC23657A-19F2-43B8-B80A-9E4BF3ED68B5}"/>
                </a:ext>
              </a:extLst>
            </p:cNvPr>
            <p:cNvSpPr/>
            <p:nvPr/>
          </p:nvSpPr>
          <p:spPr>
            <a:xfrm>
              <a:off x="1273119" y="1873763"/>
              <a:ext cx="419464" cy="22673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5" name="Google Shape;646;p30">
              <a:extLst>
                <a:ext uri="{FF2B5EF4-FFF2-40B4-BE49-F238E27FC236}">
                  <a16:creationId xmlns:a16="http://schemas.microsoft.com/office/drawing/2014/main" id="{30AF8F65-0DAD-4247-8D49-0C19D7667264}"/>
                </a:ext>
              </a:extLst>
            </p:cNvPr>
            <p:cNvSpPr/>
            <p:nvPr/>
          </p:nvSpPr>
          <p:spPr>
            <a:xfrm>
              <a:off x="1560038" y="2072341"/>
              <a:ext cx="120070" cy="20006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6" name="Google Shape;647;p30">
              <a:extLst>
                <a:ext uri="{FF2B5EF4-FFF2-40B4-BE49-F238E27FC236}">
                  <a16:creationId xmlns:a16="http://schemas.microsoft.com/office/drawing/2014/main" id="{7E2D1B80-F32E-4631-82EB-F8AC152A7227}"/>
                </a:ext>
              </a:extLst>
            </p:cNvPr>
            <p:cNvSpPr/>
            <p:nvPr/>
          </p:nvSpPr>
          <p:spPr>
            <a:xfrm>
              <a:off x="1494545" y="1995281"/>
              <a:ext cx="110714" cy="108180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7" name="Google Shape;648;p30">
              <a:extLst>
                <a:ext uri="{FF2B5EF4-FFF2-40B4-BE49-F238E27FC236}">
                  <a16:creationId xmlns:a16="http://schemas.microsoft.com/office/drawing/2014/main" id="{D5D0CC63-AEBB-4B8E-BA28-5A7410EC1ED0}"/>
                </a:ext>
              </a:extLst>
            </p:cNvPr>
            <p:cNvSpPr/>
            <p:nvPr/>
          </p:nvSpPr>
          <p:spPr>
            <a:xfrm>
              <a:off x="1528851" y="2488763"/>
              <a:ext cx="154375" cy="66687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8" name="Google Shape;649;p30">
              <a:extLst>
                <a:ext uri="{FF2B5EF4-FFF2-40B4-BE49-F238E27FC236}">
                  <a16:creationId xmlns:a16="http://schemas.microsoft.com/office/drawing/2014/main" id="{FFC0C75F-F52E-4A5F-A2F7-B77035ABA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23437500 w 4505"/>
                <a:gd name="T1" fmla="*/ 390625 h 8134"/>
                <a:gd name="T2" fmla="*/ 118359375 w 4505"/>
                <a:gd name="T3" fmla="*/ 1536328125 h 8134"/>
                <a:gd name="T4" fmla="*/ 52734375 w 4505"/>
                <a:gd name="T5" fmla="*/ 2147483646 h 8134"/>
                <a:gd name="T6" fmla="*/ 775000000 w 4505"/>
                <a:gd name="T7" fmla="*/ 2147483646 h 8134"/>
                <a:gd name="T8" fmla="*/ 1588671875 w 4505"/>
                <a:gd name="T9" fmla="*/ 2147483646 h 8134"/>
                <a:gd name="T10" fmla="*/ 1641406250 w 4505"/>
                <a:gd name="T11" fmla="*/ 1969531250 h 8134"/>
                <a:gd name="T12" fmla="*/ 1759375000 w 4505"/>
                <a:gd name="T13" fmla="*/ 118359375 h 8134"/>
                <a:gd name="T14" fmla="*/ 223437500 w 4505"/>
                <a:gd name="T15" fmla="*/ 390625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9" name="Google Shape;650;p30">
              <a:extLst>
                <a:ext uri="{FF2B5EF4-FFF2-40B4-BE49-F238E27FC236}">
                  <a16:creationId xmlns:a16="http://schemas.microsoft.com/office/drawing/2014/main" id="{CCF43321-B9AB-404E-B749-27BF3424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390625 h 42724"/>
                <a:gd name="T2" fmla="*/ 2147483646 w 40634"/>
                <a:gd name="T3" fmla="*/ 2734375 h 42724"/>
                <a:gd name="T4" fmla="*/ 170703125 w 40634"/>
                <a:gd name="T5" fmla="*/ 2147483646 h 42724"/>
                <a:gd name="T6" fmla="*/ 498828125 w 40634"/>
                <a:gd name="T7" fmla="*/ 2147483646 h 42724"/>
                <a:gd name="T8" fmla="*/ 328515625 w 40634"/>
                <a:gd name="T9" fmla="*/ 2147483646 h 42724"/>
                <a:gd name="T10" fmla="*/ 2139843750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390625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0" name="Google Shape;651;p30">
              <a:extLst>
                <a:ext uri="{FF2B5EF4-FFF2-40B4-BE49-F238E27FC236}">
                  <a16:creationId xmlns:a16="http://schemas.microsoft.com/office/drawing/2014/main" id="{6327972B-74DC-4966-9718-00A0E26A7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390625 h 11899"/>
                <a:gd name="T16" fmla="*/ 52734375 w 26047"/>
                <a:gd name="T17" fmla="*/ 276171875 h 11899"/>
                <a:gd name="T18" fmla="*/ 932031250 w 26047"/>
                <a:gd name="T19" fmla="*/ 1589062500 h 11899"/>
                <a:gd name="T20" fmla="*/ 52734375 w 26047"/>
                <a:gd name="T21" fmla="*/ 276171875 h 11899"/>
                <a:gd name="T22" fmla="*/ 0 w 26047"/>
                <a:gd name="T23" fmla="*/ 390625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1" name="Google Shape;652;p30">
              <a:extLst>
                <a:ext uri="{FF2B5EF4-FFF2-40B4-BE49-F238E27FC236}">
                  <a16:creationId xmlns:a16="http://schemas.microsoft.com/office/drawing/2014/main" id="{5DD354F5-EF55-49DB-B842-2D3469CD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761328125 w 1950"/>
                <a:gd name="T3" fmla="*/ 52734375 h 135"/>
                <a:gd name="T4" fmla="*/ 761328125 w 1950"/>
                <a:gd name="T5" fmla="*/ 52734375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2" name="Google Shape;653;p30">
              <a:extLst>
                <a:ext uri="{FF2B5EF4-FFF2-40B4-BE49-F238E27FC236}">
                  <a16:creationId xmlns:a16="http://schemas.microsoft.com/office/drawing/2014/main" id="{6114E997-7A57-4758-B41E-54AB35A1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1483593750 w 26047"/>
                <a:gd name="T1" fmla="*/ 390625 h 15831"/>
                <a:gd name="T2" fmla="*/ 433203125 w 26047"/>
                <a:gd name="T3" fmla="*/ 499218750 h 15831"/>
                <a:gd name="T4" fmla="*/ 0 w 26047"/>
                <a:gd name="T5" fmla="*/ 1483593750 h 15831"/>
                <a:gd name="T6" fmla="*/ 0 w 26047"/>
                <a:gd name="T7" fmla="*/ 1536328125 h 15831"/>
                <a:gd name="T8" fmla="*/ 52734375 w 26047"/>
                <a:gd name="T9" fmla="*/ 1812109375 h 15831"/>
                <a:gd name="T10" fmla="*/ 932031250 w 26047"/>
                <a:gd name="T11" fmla="*/ 2147483646 h 15831"/>
                <a:gd name="T12" fmla="*/ 1864062500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1812109375 h 15831"/>
                <a:gd name="T26" fmla="*/ 2147483646 w 26047"/>
                <a:gd name="T27" fmla="*/ 1155468750 h 15831"/>
                <a:gd name="T28" fmla="*/ 2147483646 w 26047"/>
                <a:gd name="T29" fmla="*/ 1641406250 h 15831"/>
                <a:gd name="T30" fmla="*/ 1693750000 w 26047"/>
                <a:gd name="T31" fmla="*/ 390625 h 15831"/>
                <a:gd name="T32" fmla="*/ 1483593750 w 26047"/>
                <a:gd name="T33" fmla="*/ 390625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3" name="Google Shape;654;p30">
              <a:extLst>
                <a:ext uri="{FF2B5EF4-FFF2-40B4-BE49-F238E27FC236}">
                  <a16:creationId xmlns:a16="http://schemas.microsoft.com/office/drawing/2014/main" id="{79D61D27-020B-4865-B960-ABC4491A7D0C}"/>
                </a:ext>
              </a:extLst>
            </p:cNvPr>
            <p:cNvSpPr/>
            <p:nvPr/>
          </p:nvSpPr>
          <p:spPr>
            <a:xfrm>
              <a:off x="1231017" y="1481051"/>
              <a:ext cx="280682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4" name="Google Shape;655;p30">
              <a:extLst>
                <a:ext uri="{FF2B5EF4-FFF2-40B4-BE49-F238E27FC236}">
                  <a16:creationId xmlns:a16="http://schemas.microsoft.com/office/drawing/2014/main" id="{CA9E0928-9BD2-4851-85D4-613A16A0CB4F}"/>
                </a:ext>
              </a:extLst>
            </p:cNvPr>
            <p:cNvSpPr/>
            <p:nvPr/>
          </p:nvSpPr>
          <p:spPr>
            <a:xfrm>
              <a:off x="1235694" y="1481051"/>
              <a:ext cx="272886" cy="68909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5" name="Google Shape;656;p30">
              <a:extLst>
                <a:ext uri="{FF2B5EF4-FFF2-40B4-BE49-F238E27FC236}">
                  <a16:creationId xmlns:a16="http://schemas.microsoft.com/office/drawing/2014/main" id="{34CECD96-89CA-497F-84B3-125276A39CFC}"/>
                </a:ext>
              </a:extLst>
            </p:cNvPr>
            <p:cNvSpPr/>
            <p:nvPr/>
          </p:nvSpPr>
          <p:spPr>
            <a:xfrm>
              <a:off x="1605259" y="1516618"/>
              <a:ext cx="159053" cy="638712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6" name="Google Shape;657;p30">
              <a:extLst>
                <a:ext uri="{FF2B5EF4-FFF2-40B4-BE49-F238E27FC236}">
                  <a16:creationId xmlns:a16="http://schemas.microsoft.com/office/drawing/2014/main" id="{9327261F-30D7-4223-8FBB-04CD5C4C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390625 h 2253"/>
                <a:gd name="T2" fmla="*/ 0 w 1"/>
                <a:gd name="T3" fmla="*/ 880078125 h 2253"/>
                <a:gd name="T4" fmla="*/ 0 w 1"/>
                <a:gd name="T5" fmla="*/ 880078125 h 2253"/>
                <a:gd name="T6" fmla="*/ 0 w 1"/>
                <a:gd name="T7" fmla="*/ 390625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7" name="Google Shape;658;p30">
              <a:extLst>
                <a:ext uri="{FF2B5EF4-FFF2-40B4-BE49-F238E27FC236}">
                  <a16:creationId xmlns:a16="http://schemas.microsoft.com/office/drawing/2014/main" id="{8153ECA4-279D-4FE2-9E02-13D07CBC4183}"/>
                </a:ext>
              </a:extLst>
            </p:cNvPr>
            <p:cNvSpPr/>
            <p:nvPr/>
          </p:nvSpPr>
          <p:spPr>
            <a:xfrm>
              <a:off x="1613055" y="1526992"/>
              <a:ext cx="129426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8" name="Google Shape;659;p30">
              <a:extLst>
                <a:ext uri="{FF2B5EF4-FFF2-40B4-BE49-F238E27FC236}">
                  <a16:creationId xmlns:a16="http://schemas.microsoft.com/office/drawing/2014/main" id="{3311F8CA-4E4C-4601-B866-01F0579E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355468750 w 5345"/>
                <a:gd name="T1" fmla="*/ 0 h 4826"/>
                <a:gd name="T2" fmla="*/ 171093750 w 5345"/>
                <a:gd name="T3" fmla="*/ 125781250 h 4826"/>
                <a:gd name="T4" fmla="*/ 985156250 w 5345"/>
                <a:gd name="T5" fmla="*/ 1766796875 h 4826"/>
                <a:gd name="T6" fmla="*/ 1483984375 w 5345"/>
                <a:gd name="T7" fmla="*/ 1884765625 h 4826"/>
                <a:gd name="T8" fmla="*/ 1917187500 w 5345"/>
                <a:gd name="T9" fmla="*/ 1832421875 h 4826"/>
                <a:gd name="T10" fmla="*/ 2035156250 w 5345"/>
                <a:gd name="T11" fmla="*/ 1556640625 h 4826"/>
                <a:gd name="T12" fmla="*/ 1844140625 w 5345"/>
                <a:gd name="T13" fmla="*/ 1425390625 h 4826"/>
                <a:gd name="T14" fmla="*/ 1812109375 w 5345"/>
                <a:gd name="T15" fmla="*/ 1438671875 h 4826"/>
                <a:gd name="T16" fmla="*/ 1452734375 w 5345"/>
                <a:gd name="T17" fmla="*/ 1487890625 h 4826"/>
                <a:gd name="T18" fmla="*/ 1103125000 w 5345"/>
                <a:gd name="T19" fmla="*/ 1438671875 h 4826"/>
                <a:gd name="T20" fmla="*/ 551953125 w 5345"/>
                <a:gd name="T21" fmla="*/ 243750000 h 4826"/>
                <a:gd name="T22" fmla="*/ 446875000 w 5345"/>
                <a:gd name="T23" fmla="*/ 20703125 h 4826"/>
                <a:gd name="T24" fmla="*/ 355468750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9" name="Google Shape;660;p30">
              <a:extLst>
                <a:ext uri="{FF2B5EF4-FFF2-40B4-BE49-F238E27FC236}">
                  <a16:creationId xmlns:a16="http://schemas.microsoft.com/office/drawing/2014/main" id="{005E7402-6AED-40D0-A8FE-5FF568A0E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1470703125 w 7563"/>
                <a:gd name="T1" fmla="*/ 0 h 6785"/>
                <a:gd name="T2" fmla="*/ 984765625 w 7563"/>
                <a:gd name="T3" fmla="*/ 98046875 h 6785"/>
                <a:gd name="T4" fmla="*/ 275781250 w 7563"/>
                <a:gd name="T5" fmla="*/ 1791406250 h 6785"/>
                <a:gd name="T6" fmla="*/ 1487500000 w 7563"/>
                <a:gd name="T7" fmla="*/ 2147483646 h 6785"/>
                <a:gd name="T8" fmla="*/ 1969531250 w 7563"/>
                <a:gd name="T9" fmla="*/ 2147483646 h 6785"/>
                <a:gd name="T10" fmla="*/ 2147483646 w 7563"/>
                <a:gd name="T11" fmla="*/ 807031250 h 6785"/>
                <a:gd name="T12" fmla="*/ 1470703125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0" name="Google Shape;661;p30">
              <a:extLst>
                <a:ext uri="{FF2B5EF4-FFF2-40B4-BE49-F238E27FC236}">
                  <a16:creationId xmlns:a16="http://schemas.microsoft.com/office/drawing/2014/main" id="{A561B8A1-8EF7-47CE-A03E-E7ADCE8077B8}"/>
                </a:ext>
              </a:extLst>
            </p:cNvPr>
            <p:cNvSpPr/>
            <p:nvPr/>
          </p:nvSpPr>
          <p:spPr>
            <a:xfrm>
              <a:off x="1416578" y="1104642"/>
              <a:ext cx="218308" cy="120037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1" name="Google Shape;662;p30">
              <a:extLst>
                <a:ext uri="{FF2B5EF4-FFF2-40B4-BE49-F238E27FC236}">
                  <a16:creationId xmlns:a16="http://schemas.microsoft.com/office/drawing/2014/main" id="{8A3AE933-EFE9-4D5D-913E-BA771E36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1274609375 w 6454"/>
                <a:gd name="T1" fmla="*/ 0 h 5755"/>
                <a:gd name="T2" fmla="*/ 551562500 w 6454"/>
                <a:gd name="T3" fmla="*/ 250781250 h 5755"/>
                <a:gd name="T4" fmla="*/ 380859375 w 6454"/>
                <a:gd name="T5" fmla="*/ 1839453125 h 5755"/>
                <a:gd name="T6" fmla="*/ 1280078125 w 6454"/>
                <a:gd name="T7" fmla="*/ 2147483646 h 5755"/>
                <a:gd name="T8" fmla="*/ 1969531250 w 6454"/>
                <a:gd name="T9" fmla="*/ 1996875000 h 5755"/>
                <a:gd name="T10" fmla="*/ 2126953125 w 6454"/>
                <a:gd name="T11" fmla="*/ 408593750 h 5755"/>
                <a:gd name="T12" fmla="*/ 1274609375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2" name="Google Shape;663;p30">
              <a:extLst>
                <a:ext uri="{FF2B5EF4-FFF2-40B4-BE49-F238E27FC236}">
                  <a16:creationId xmlns:a16="http://schemas.microsoft.com/office/drawing/2014/main" id="{9448A461-5219-49D7-8EE8-1891E5ED3FDE}"/>
                </a:ext>
              </a:extLst>
            </p:cNvPr>
            <p:cNvSpPr/>
            <p:nvPr/>
          </p:nvSpPr>
          <p:spPr>
            <a:xfrm>
              <a:off x="1860991" y="1212823"/>
              <a:ext cx="130985" cy="9336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3" name="Google Shape;664;p30">
              <a:extLst>
                <a:ext uri="{FF2B5EF4-FFF2-40B4-BE49-F238E27FC236}">
                  <a16:creationId xmlns:a16="http://schemas.microsoft.com/office/drawing/2014/main" id="{D42BD8F0-E9FE-4E0D-B526-612AA1E4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558203125 w 2824"/>
                <a:gd name="T1" fmla="*/ 0 h 2440"/>
                <a:gd name="T2" fmla="*/ 328515625 w 2824"/>
                <a:gd name="T3" fmla="*/ 75390625 h 2440"/>
                <a:gd name="T4" fmla="*/ 118359375 w 2824"/>
                <a:gd name="T5" fmla="*/ 679296875 h 2440"/>
                <a:gd name="T6" fmla="*/ 555078125 w 2824"/>
                <a:gd name="T7" fmla="*/ 952734375 h 2440"/>
                <a:gd name="T8" fmla="*/ 774609375 w 2824"/>
                <a:gd name="T9" fmla="*/ 902343750 h 2440"/>
                <a:gd name="T10" fmla="*/ 932421875 w 2824"/>
                <a:gd name="T11" fmla="*/ 246093750 h 2440"/>
                <a:gd name="T12" fmla="*/ 558203125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4" name="Google Shape;665;p30">
              <a:extLst>
                <a:ext uri="{FF2B5EF4-FFF2-40B4-BE49-F238E27FC236}">
                  <a16:creationId xmlns:a16="http://schemas.microsoft.com/office/drawing/2014/main" id="{C23005BA-4CA2-49ED-B109-25780FA17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559375000 w 2824"/>
                <a:gd name="T1" fmla="*/ 390625 h 2445"/>
                <a:gd name="T2" fmla="*/ 328125000 w 2824"/>
                <a:gd name="T3" fmla="*/ 52343750 h 2445"/>
                <a:gd name="T4" fmla="*/ 170703125 w 2824"/>
                <a:gd name="T5" fmla="*/ 708593750 h 2445"/>
                <a:gd name="T6" fmla="*/ 583593750 w 2824"/>
                <a:gd name="T7" fmla="*/ 954687500 h 2445"/>
                <a:gd name="T8" fmla="*/ 826953125 w 2824"/>
                <a:gd name="T9" fmla="*/ 879296875 h 2445"/>
                <a:gd name="T10" fmla="*/ 984765625 w 2824"/>
                <a:gd name="T11" fmla="*/ 223046875 h 2445"/>
                <a:gd name="T12" fmla="*/ 559375000 w 2824"/>
                <a:gd name="T13" fmla="*/ 390625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5" name="Google Shape;666;p30">
              <a:extLst>
                <a:ext uri="{FF2B5EF4-FFF2-40B4-BE49-F238E27FC236}">
                  <a16:creationId xmlns:a16="http://schemas.microsoft.com/office/drawing/2014/main" id="{8CB38C33-0327-4BA2-82BA-68C2ECDA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519140625 h 37862"/>
                <a:gd name="T4" fmla="*/ 2147483646 w 48901"/>
                <a:gd name="T5" fmla="*/ 2042187500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1654296875 w 48901"/>
                <a:gd name="T11" fmla="*/ 2147483646 h 37862"/>
                <a:gd name="T12" fmla="*/ 1207812500 w 48901"/>
                <a:gd name="T13" fmla="*/ 2147483646 h 37862"/>
                <a:gd name="T14" fmla="*/ 1982421875 w 48901"/>
                <a:gd name="T15" fmla="*/ 2147483646 h 37862"/>
                <a:gd name="T16" fmla="*/ 1982421875 w 48901"/>
                <a:gd name="T17" fmla="*/ 2147483646 h 37862"/>
                <a:gd name="T18" fmla="*/ 498828125 w 48901"/>
                <a:gd name="T19" fmla="*/ 2147483646 h 37862"/>
                <a:gd name="T20" fmla="*/ 1811718750 w 48901"/>
                <a:gd name="T21" fmla="*/ 2147483646 h 37862"/>
                <a:gd name="T22" fmla="*/ 1811718750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1828906250 h 37862"/>
                <a:gd name="T96" fmla="*/ 2147483646 w 48901"/>
                <a:gd name="T97" fmla="*/ 1832031250 h 37862"/>
                <a:gd name="T98" fmla="*/ 2147483646 w 48901"/>
                <a:gd name="T99" fmla="*/ 1714062500 h 37862"/>
                <a:gd name="T100" fmla="*/ 2147483646 w 48901"/>
                <a:gd name="T101" fmla="*/ 1057421875 h 37862"/>
                <a:gd name="T102" fmla="*/ 2147483646 w 48901"/>
                <a:gd name="T103" fmla="*/ 296093750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6" name="Google Shape;667;p30">
              <a:extLst>
                <a:ext uri="{FF2B5EF4-FFF2-40B4-BE49-F238E27FC236}">
                  <a16:creationId xmlns:a16="http://schemas.microsoft.com/office/drawing/2014/main" id="{6D814760-60FC-4852-8DFE-EAC5761B6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390625 h 28249"/>
                <a:gd name="T2" fmla="*/ 2147483646 w 47759"/>
                <a:gd name="T3" fmla="*/ 346875000 h 28249"/>
                <a:gd name="T4" fmla="*/ 2147483646 w 47759"/>
                <a:gd name="T5" fmla="*/ 346875000 h 28249"/>
                <a:gd name="T6" fmla="*/ 2147483646 w 47759"/>
                <a:gd name="T7" fmla="*/ 52734375 h 28249"/>
                <a:gd name="T8" fmla="*/ 2147483646 w 47759"/>
                <a:gd name="T9" fmla="*/ 328515625 h 28249"/>
                <a:gd name="T10" fmla="*/ 2147483646 w 47759"/>
                <a:gd name="T11" fmla="*/ 390625 h 28249"/>
                <a:gd name="T12" fmla="*/ 2147483646 w 47759"/>
                <a:gd name="T13" fmla="*/ 328515625 h 28249"/>
                <a:gd name="T14" fmla="*/ 2147483646 w 47759"/>
                <a:gd name="T15" fmla="*/ 1089843750 h 28249"/>
                <a:gd name="T16" fmla="*/ 2147483646 w 47759"/>
                <a:gd name="T17" fmla="*/ 328515625 h 28249"/>
                <a:gd name="T18" fmla="*/ 2147483646 w 47759"/>
                <a:gd name="T19" fmla="*/ 346875000 h 28249"/>
                <a:gd name="T20" fmla="*/ 2147483646 w 47759"/>
                <a:gd name="T21" fmla="*/ 551562500 h 28249"/>
                <a:gd name="T22" fmla="*/ 2147483646 w 47759"/>
                <a:gd name="T23" fmla="*/ 1189843750 h 28249"/>
                <a:gd name="T24" fmla="*/ 2147483646 w 47759"/>
                <a:gd name="T25" fmla="*/ 1189843750 h 28249"/>
                <a:gd name="T26" fmla="*/ 2147483646 w 47759"/>
                <a:gd name="T27" fmla="*/ 551562500 h 28249"/>
                <a:gd name="T28" fmla="*/ 2147483646 w 47759"/>
                <a:gd name="T29" fmla="*/ 346875000 h 28249"/>
                <a:gd name="T30" fmla="*/ 2147483646 w 47759"/>
                <a:gd name="T31" fmla="*/ 1089843750 h 28249"/>
                <a:gd name="T32" fmla="*/ 2147483646 w 47759"/>
                <a:gd name="T33" fmla="*/ 1089843750 h 28249"/>
                <a:gd name="T34" fmla="*/ 2147483646 w 47759"/>
                <a:gd name="T35" fmla="*/ 1746484375 h 28249"/>
                <a:gd name="T36" fmla="*/ 2147483646 w 47759"/>
                <a:gd name="T37" fmla="*/ 1089843750 h 28249"/>
                <a:gd name="T38" fmla="*/ 2147483646 w 47759"/>
                <a:gd name="T39" fmla="*/ 1189843750 h 28249"/>
                <a:gd name="T40" fmla="*/ 2147483646 w 47759"/>
                <a:gd name="T41" fmla="*/ 1189843750 h 28249"/>
                <a:gd name="T42" fmla="*/ 2147483646 w 47759"/>
                <a:gd name="T43" fmla="*/ 2074609375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074609375 h 28249"/>
                <a:gd name="T50" fmla="*/ 2147483646 w 47759"/>
                <a:gd name="T51" fmla="*/ 1189843750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1746484375 h 28249"/>
                <a:gd name="T60" fmla="*/ 2147483646 w 47759"/>
                <a:gd name="T61" fmla="*/ 1746484375 h 28249"/>
                <a:gd name="T62" fmla="*/ 2147483646 w 47759"/>
                <a:gd name="T63" fmla="*/ 1864453125 h 28249"/>
                <a:gd name="T64" fmla="*/ 2147483646 w 47759"/>
                <a:gd name="T65" fmla="*/ 1864453125 h 28249"/>
                <a:gd name="T66" fmla="*/ 2147483646 w 47759"/>
                <a:gd name="T67" fmla="*/ 2147483646 h 28249"/>
                <a:gd name="T68" fmla="*/ 2147483646 w 47759"/>
                <a:gd name="T69" fmla="*/ 1798828125 h 28249"/>
                <a:gd name="T70" fmla="*/ 2147483646 w 47759"/>
                <a:gd name="T71" fmla="*/ 1798828125 h 28249"/>
                <a:gd name="T72" fmla="*/ 2147483646 w 47759"/>
                <a:gd name="T73" fmla="*/ 1746484375 h 28249"/>
                <a:gd name="T74" fmla="*/ 2147483646 w 47759"/>
                <a:gd name="T75" fmla="*/ 2147483646 h 28249"/>
                <a:gd name="T76" fmla="*/ 1208203125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1526953125 w 47759"/>
                <a:gd name="T93" fmla="*/ 2147483646 h 28249"/>
                <a:gd name="T94" fmla="*/ 1526953125 w 47759"/>
                <a:gd name="T95" fmla="*/ 2147483646 h 28249"/>
                <a:gd name="T96" fmla="*/ 52734375 w 47759"/>
                <a:gd name="T97" fmla="*/ 2147483646 h 28249"/>
                <a:gd name="T98" fmla="*/ 390625 w 47759"/>
                <a:gd name="T99" fmla="*/ 2147483646 h 28249"/>
                <a:gd name="T100" fmla="*/ 390625 w 47759"/>
                <a:gd name="T101" fmla="*/ 2147483646 h 28249"/>
                <a:gd name="T102" fmla="*/ 52734375 w 47759"/>
                <a:gd name="T103" fmla="*/ 2147483646 h 28249"/>
                <a:gd name="T104" fmla="*/ 1526953125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7" name="Google Shape;668;p30">
              <a:extLst>
                <a:ext uri="{FF2B5EF4-FFF2-40B4-BE49-F238E27FC236}">
                  <a16:creationId xmlns:a16="http://schemas.microsoft.com/office/drawing/2014/main" id="{F69D0B01-E1CA-4A85-8FAF-B3390C36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498828125 h 37407"/>
                <a:gd name="T4" fmla="*/ 2147483646 w 47759"/>
                <a:gd name="T5" fmla="*/ 2021875000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1208203125 w 47759"/>
                <a:gd name="T11" fmla="*/ 2147483646 h 37407"/>
                <a:gd name="T12" fmla="*/ 761718750 w 47759"/>
                <a:gd name="T13" fmla="*/ 2147483646 h 37407"/>
                <a:gd name="T14" fmla="*/ 1536328125 w 47759"/>
                <a:gd name="T15" fmla="*/ 2147483646 h 37407"/>
                <a:gd name="T16" fmla="*/ 1536328125 w 47759"/>
                <a:gd name="T17" fmla="*/ 2147483646 h 37407"/>
                <a:gd name="T18" fmla="*/ 52734375 w 47759"/>
                <a:gd name="T19" fmla="*/ 2147483646 h 37407"/>
                <a:gd name="T20" fmla="*/ 390625 w 47759"/>
                <a:gd name="T21" fmla="*/ 2147483646 h 37407"/>
                <a:gd name="T22" fmla="*/ 1365625000 w 47759"/>
                <a:gd name="T23" fmla="*/ 2147483646 h 37407"/>
                <a:gd name="T24" fmla="*/ 1746484375 w 47759"/>
                <a:gd name="T25" fmla="*/ 2147483646 h 37407"/>
                <a:gd name="T26" fmla="*/ 1746484375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1811718750 h 37407"/>
                <a:gd name="T68" fmla="*/ 2147483646 w 47759"/>
                <a:gd name="T69" fmla="*/ 1811718750 h 37407"/>
                <a:gd name="T70" fmla="*/ 2147483646 w 47759"/>
                <a:gd name="T71" fmla="*/ 1693750000 h 37407"/>
                <a:gd name="T72" fmla="*/ 2147483646 w 47759"/>
                <a:gd name="T73" fmla="*/ 1037109375 h 37407"/>
                <a:gd name="T74" fmla="*/ 2147483646 w 47759"/>
                <a:gd name="T75" fmla="*/ 275781250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8" name="Google Shape;669;p30">
              <a:extLst>
                <a:ext uri="{FF2B5EF4-FFF2-40B4-BE49-F238E27FC236}">
                  <a16:creationId xmlns:a16="http://schemas.microsoft.com/office/drawing/2014/main" id="{01512925-90EA-4F95-A2B2-568364782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1260546875 w 9781"/>
                <a:gd name="T3" fmla="*/ 2147483646 h 10083"/>
                <a:gd name="T4" fmla="*/ 157812500 w 9781"/>
                <a:gd name="T5" fmla="*/ 2147483646 h 10083"/>
                <a:gd name="T6" fmla="*/ 105078125 w 9781"/>
                <a:gd name="T7" fmla="*/ 2147483646 h 10083"/>
                <a:gd name="T8" fmla="*/ 1194921875 w 9781"/>
                <a:gd name="T9" fmla="*/ 2147483646 h 10083"/>
                <a:gd name="T10" fmla="*/ 1798828125 w 9781"/>
                <a:gd name="T11" fmla="*/ 2147483646 h 10083"/>
                <a:gd name="T12" fmla="*/ 2147483646 w 9781"/>
                <a:gd name="T13" fmla="*/ 1102734375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9" name="Google Shape;670;p30">
              <a:extLst>
                <a:ext uri="{FF2B5EF4-FFF2-40B4-BE49-F238E27FC236}">
                  <a16:creationId xmlns:a16="http://schemas.microsoft.com/office/drawing/2014/main" id="{82BBBE67-5C39-4F06-8E5C-FEEDB753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1969531250 w 8135"/>
                <a:gd name="T3" fmla="*/ 65625000 h 8974"/>
                <a:gd name="T4" fmla="*/ 985156250 w 8135"/>
                <a:gd name="T5" fmla="*/ 656640625 h 8974"/>
                <a:gd name="T6" fmla="*/ 328515625 w 8135"/>
                <a:gd name="T7" fmla="*/ 1588671875 h 8974"/>
                <a:gd name="T8" fmla="*/ 390625 w 8135"/>
                <a:gd name="T9" fmla="*/ 2147483646 h 8974"/>
                <a:gd name="T10" fmla="*/ 1313281250 w 8135"/>
                <a:gd name="T11" fmla="*/ 2147483646 h 8974"/>
                <a:gd name="T12" fmla="*/ 2147483646 w 8135"/>
                <a:gd name="T13" fmla="*/ 1483593750 h 8974"/>
                <a:gd name="T14" fmla="*/ 2147483646 w 8135"/>
                <a:gd name="T15" fmla="*/ 826953125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200" name="Google Shape;671;p30">
              <a:extLst>
                <a:ext uri="{FF2B5EF4-FFF2-40B4-BE49-F238E27FC236}">
                  <a16:creationId xmlns:a16="http://schemas.microsoft.com/office/drawing/2014/main" id="{058FFA5B-27EE-4963-8C9E-34523239C396}"/>
                </a:ext>
              </a:extLst>
            </p:cNvPr>
            <p:cNvSpPr/>
            <p:nvPr/>
          </p:nvSpPr>
          <p:spPr>
            <a:xfrm>
              <a:off x="1273119" y="1525509"/>
              <a:ext cx="199596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1" name="Google Shape;672;p30">
              <a:extLst>
                <a:ext uri="{FF2B5EF4-FFF2-40B4-BE49-F238E27FC236}">
                  <a16:creationId xmlns:a16="http://schemas.microsoft.com/office/drawing/2014/main" id="{BA6C82B0-D26A-4B5A-8E01-D9672832AEE3}"/>
                </a:ext>
              </a:extLst>
            </p:cNvPr>
            <p:cNvSpPr/>
            <p:nvPr/>
          </p:nvSpPr>
          <p:spPr>
            <a:xfrm>
              <a:off x="1220101" y="1658883"/>
              <a:ext cx="154375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1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97411268-5751-4AD7-A3FB-98E4EDC987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C3EFE52F-39AD-4578-AC50-956DBF12B3C0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98AC3839-5BD5-4918-BE61-EE3061CB5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497F8D60-4EE2-48C3-B972-7E66B62F9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690A378C-B5BF-47B3-9B22-D196748E1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24CDFB91-EA1B-4E2C-B303-F028DB074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F0F68FB5-C4AA-4D55-BAD3-82A8F7259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02E020E-C18F-4AF0-AC54-E1336A221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C8A0D91C-F6C8-4EEF-9613-C0794F5F680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55A4C6E1-A96E-476E-9B01-80A18121F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56E1754F-157A-4073-AB36-3B4139AE0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FB5EAD80-817A-4501-AE75-CA3A0A3BA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43AA7CE-94DC-4689-875A-20C4713D2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53E31A62-2758-44E2-9EA3-2E8F074BC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0B7711C1-9A18-4D48-9323-1CFC68E9E62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742A2C42-5D8F-472D-A0F5-8209EA58C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453079C9-7F1D-47B4-98DB-FC35EA1D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845B652A-D4E9-448E-8850-7E633C634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382E390D-E5C8-4F2A-A2E3-C2AE1106A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CD1AB67-D996-4FBB-8B2C-EB0A49EEA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AF6AFDF8-5921-4BE3-B62C-BC4E0B5CD339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AD806F6D-0D24-4AB2-8274-B2CB3A785BFD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6D1FB3A2-0605-4C72-879A-B5162F962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D9F612A0-27FB-4CDF-AC42-2939B1C039AA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293EF74A-DF2B-402B-824D-0E76DADA5F6B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F7CBEF2-6BAF-445E-B34C-B8156DE5333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0630FE8D-E73A-469E-8CBD-E4907C09E0B7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14D82A94-64F2-4273-A28E-C59FE4A9219B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0356947B-888A-4305-9E81-948B8F03C9E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5A6271A9-1B7F-41F6-9865-AB52FF35E45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C2C35A03-0A21-4957-817D-E803517425E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E01094B6-1CE2-4B8B-B1A5-0C464AFFE730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77512219-C565-461F-9770-6FC508A53CDC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687AFDD-BBBE-49E2-835F-22BC9EB1A72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4E0C1114-345F-43C5-AEEE-7B4A092C3B53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372D979A-39D5-44AF-A7E6-528654B60BAB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152DD74A-EDEB-43EC-91C7-7105700941FD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796AB040-8B38-4052-9CC1-639617C2931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7BADB400-1319-4D7C-B5D2-E3643E9EA5E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DEB98D0D-E122-4E09-A5FC-BDB00341971D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25F032B4-4E32-4509-ABBB-E7EB4396FAED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30E78E44-AB96-4CAD-8C47-CE650CAF0F1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5BC4F8D4-FAEC-4D1A-8CAC-31A3C9E13A8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05E61AD0-C882-4E38-AAF4-450DB0F41907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46AE646E-7BFF-470D-AD0F-F34257EA7620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1E7A548-5626-4939-8477-798F5EBBCF98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396B0406-46B1-4B67-9360-BB565DBDBB8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CA6DFA06-5192-49BA-9F61-4BA45CA8BB7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3A532D4E-CA54-4FAA-94BA-974F330F4AC3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BB4AC980-D66F-46D6-826F-0A6AD5AB7D9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46770767-9BB1-481B-B387-CBE24C975358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4023DD3C-A4A2-4E99-8C6E-AD7AB16015F5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7641C01F-E2EE-4869-97E8-E27E6628CBF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11CCCC6D-2149-49AD-89B1-F8A6B57BF84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2904082F-8E2F-476A-8BBA-273C19F66911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D0466300-E058-4672-A769-B4D8244E79C8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916B0E67-3DDD-4DB9-A77C-57ADE57ECDF1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2342569B-F5C7-4F6B-9BA6-CB538D55C80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B6CD170-C22C-474A-8C94-7B8EE0D76EF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E943A54E-70F9-4581-AA52-4D9F11EB6AF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67942E49-6C00-406F-B82E-2B6F0D78AD7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7BDE9059-ED7D-4B16-9D2A-9FBDAEA06E00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590F2F0F-A403-4D29-B154-A35167AD25F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2293174F-B4C3-4841-BC91-2F752B0C2C37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38D280B4-372C-4B19-81E0-3541DF981CE7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14D27B7A-435E-4275-BED9-67B5402E4B68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CD0ED18-D602-4D8E-A5A9-0A6DE85746B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244E6ADE-C67D-4A29-96E8-5CF2777FC2E2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BFF96FD9-79F7-4165-9794-8CE0E21BC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65125"/>
            <a:ext cx="20685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41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CA8C2813-B77C-4C9E-AD26-4F46FC8770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135470DE-6304-4F37-8484-FAD65E4859F2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EA449CF6-F559-4BC7-9385-118F4D98C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0C472D64-99D3-432B-B50D-DCFC4DC2A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712B2451-0770-44CD-9B60-A764F32DD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414FD3B3-6358-4892-9C3E-466DA283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590D16AB-DFDD-4202-89E2-1C4537229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D39BDE1A-6D27-4DEB-9800-E7F8EE77E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9F272D22-006D-4EE1-8372-4C6FDD1B7BC9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40AD94D7-37AE-42BE-ACF6-C736256B3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B9F6466-CA2A-4EF2-A059-3A66C905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E54BE525-E663-45A5-BE6E-1D56B09B5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AE37CB6-DE75-462A-B41C-2615F71C2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616E0CB3-F784-40CF-B653-1B9C8EA83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440650BC-E095-4031-A90A-D900E4F123FB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E7BA5562-001A-47F8-8B1F-80122C5A1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B9FECA55-8490-42AF-BA2F-BBE30B0B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DFB2E0D1-FA78-45C8-8ED1-0E564FE72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8A64ACE4-4567-49E6-8FA8-3693BE4F3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ECC73855-C663-4E0F-9EDD-CA65E29E7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D55C6F18-5BF0-4B96-AFC5-FF2BBB8A0B6D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63F3E717-F0D0-4E65-A794-6F6E3B15E045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CA50B428-E62D-4A22-B3AD-2CCF1D703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92FB047B-4BF7-4129-9F9A-37DCF48D8EF3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3E328E8E-276E-4F5E-9172-7273C29AC0B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CF39A646-C2B2-4505-9942-343DB75FB2EA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19EB2C6F-E735-4416-B37E-578A6CF8BA15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FD5AF99B-8B5C-4AD8-996C-01DABA02BE14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BE761D3F-DB78-4E3D-B998-52D055F5FDB0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C5EF2B32-9F17-4542-8243-7A38A486417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9818DCBA-F5AF-4CC5-BCA0-F69490772194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49DF7C50-D939-439C-9DCD-42C31643049D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8E65D25C-A4DF-4E18-82E2-7093579654D6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B83D84E9-9DD1-42ED-96D4-72B9DE681E6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DE5E2D9B-1FC8-4580-8B2B-4B84192D876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D8598EE8-8B45-4181-A3C5-CDC86ABAB6C3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85562AAC-2B91-4572-B305-0B5424F472C5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23168D7D-554F-415C-9401-64323E33EA2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FE9BB1CE-7EBC-4110-B54A-16EAB5C21D6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51ACC609-889D-4656-B766-F918BBDF0E8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1F7BE13-F815-4788-87C8-36FC011F6E2F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18231DFF-C79E-4092-A2D6-C17CEA988E7E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3D1A2407-DDFF-41B1-96B2-5008F12202E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B54372B5-78F0-482B-AE24-53E7580EF3A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60D9420B-EA54-431B-A4FE-B3AFAF192CF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DBD32157-D677-470B-AD9D-20D4A8B0A816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982DC3E2-4EC9-46F0-AB97-9E19A25F5BE5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9EC53DA2-633F-4121-99C2-6B9BBE4087C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2A11820E-231E-408F-A9C0-564ACFE3A0D3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0E120ABA-1070-4F3D-8152-CED8CBF208E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3ECB3BAF-02C3-4D0A-8EA8-7F15D3ADBD5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BBD48E99-2AC3-4F89-B978-06DB49E81121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821FC922-91EA-4C8F-80E0-C7CA2E8F59D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B741AD0F-901D-4A89-89FB-16B964E03901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AA450263-580D-4D32-9020-097AE4DF4FB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A277A7D1-5A28-41BF-A038-6578FF108604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1C2AAE32-C590-44B7-AD7F-6A0D7946295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3B76F8EB-6195-4046-A09B-B8DF0D17D2E2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8EA46C9E-5105-4870-A1A4-1730476EC042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4EB4B35A-E931-462C-95F9-93A9FA799E4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57BB9ABD-65DF-429B-9D28-89C81CFB23C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CA54A007-E783-443D-96CE-C91E0718E077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7C289311-5B6C-46F5-B027-BC63E9458FD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09988CD0-882E-40BD-B6CC-65E5584108B2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55E518A7-78DC-4687-93A5-B8A29123AD02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D7FD137A-1CFA-4DC6-A25D-71860BD97335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E2B5045-FF46-49EA-B683-72117A690380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A6F1FD7C-63FD-4732-80CE-6827C67F8EC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 descr="C:\Users\TUAN\Downloads\Luyện tập 1.png">
            <a:extLst>
              <a:ext uri="{FF2B5EF4-FFF2-40B4-BE49-F238E27FC236}">
                <a16:creationId xmlns:a16="http://schemas.microsoft.com/office/drawing/2014/main" id="{1A458AA5-DD8A-4EFC-820A-B95A8AC99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50850"/>
            <a:ext cx="2236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021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8F91D01B-A284-422A-B0A6-A0F3A6BE75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B801A274-0E19-4CCA-B262-8F3E4164308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4B689EED-7053-4A84-8185-21D1582C3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283B50FC-92E9-4262-9855-800A0FB6E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30F5D8B4-FBD2-4775-99A0-1CBFC1D01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E2CF2EED-70D4-441B-830D-7C4AFD61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99B2B9D-14E2-4373-8EDC-B2D14BD24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E8331AE-430D-4112-820D-5C06A5611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D67B73A9-89FB-45A5-A8B5-8C7FE6EBA563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71FDF637-0602-4482-8990-3EA9A90E6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579D3E7E-1F05-4C19-80BD-94AFF0F05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7BA9FF53-2E5C-44CD-A53D-94425A5A3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F19DC3A9-3A40-421C-9707-F307F7A17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F8094D34-0BA0-40CE-94DA-FB8F80425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14E352D-37F7-4CAE-BF37-597B8C2E599B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C1D86F8A-E326-42EF-9410-8FA45BE4B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1B205222-6C72-4035-8052-0FF54258D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BF9F559F-5076-486B-BE71-2C9C369E9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7C2B3287-13DE-4FB0-8112-7709B6B1A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9EE17A9C-4C36-4B99-A7B0-6753D6D82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052098BB-23C0-4DF8-82D0-F0DA9A959F95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4B27FF1B-A4F8-4DE7-AC72-4E8F5D8428D3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52D92A2A-54CA-4964-9869-6AED744F9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DDE1F9BC-7F12-4686-95F9-EF91FC765CBE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634AA53A-DE6F-488A-B567-0C295601C0C1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C17EE6A2-BC3C-4922-A0A3-ADD660AEE8C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C1CBD8B2-54AA-4EAA-9DBB-D60E40C921F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D6B7FEE5-E292-46A8-B548-7DBEDFF81CE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235BA15E-FEE0-4550-9896-339A734AB9E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8AC726F2-5C0D-44EF-9C0E-09F5F3CCC45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0176EF4E-0406-407B-A30F-502C1C2F106E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C49272EC-BAFE-419C-B8C6-462F6E3B5CB0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345BE70E-F587-4DE7-A3F1-7365B391F664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D5C5760A-9588-470E-8A9B-837878D57702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E6CB7B37-B040-488C-930D-5A182953B1F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AFD5B2BB-FF8E-4562-8005-28C4970F8AD0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F63192CE-9B26-4480-AC38-712597C52E3F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448B92E0-32FC-4706-8656-8D51563CDCF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8FB33A8F-12DE-4C0F-A2FF-76573243C034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537CC06C-7B30-4FB6-8C3E-933B83AF9DCD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C952F0A-90C2-464F-8894-68419D0A778A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987BB2DF-2413-48C5-B9E7-60C650BEBC72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648E3279-37A2-4DDE-9326-3053682BE4C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69979C57-0E70-4ABD-B5EA-34E25CB31D25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A7CB7750-318B-40A2-AF4B-E4381DB34F6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1DA21BE5-5B08-4FE2-98E0-19654620B11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4B81DCA8-1EFB-45B0-9EC8-D34EE640AFC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19D44B73-C1E1-4CF8-A481-7572B7FBFEA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769142FE-3711-4DD2-8E40-EEB19600B403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EC3F3163-9329-4F86-9192-DE7161D5269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19E55BE7-B904-40D7-AAD9-04848720DA7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60DF2620-09B0-4012-A8B4-D6B1520897C4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68FB223B-E90E-4B10-9C16-31F01577E059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2D2BD336-6321-4C20-90EF-42C32ADCC14E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B3D89467-492C-437A-91E2-BEA74580138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4E52AA7F-EC96-42AE-87BA-E2059D461AC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AC5CFD3E-57D9-4FF6-A549-56745ED5135D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DA8EEA99-19C8-4859-A494-B093D0CA552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9A4D394C-8743-4B55-88C0-78C4A7F782C2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88AF4C76-042C-4C98-847E-A11FA311B73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0C63989C-79F2-4BA8-966B-FF3636D55300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DE1B1683-C14B-47C5-978F-14A8E35CBA79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5E074BD-37B8-4CFA-B82E-9BA25B9EA3D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A299378A-5B2A-4E22-839E-CC3984D17259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E9B66146-5D3E-4CC6-BC12-95F480EBC6F3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5B7EC309-5E2C-4246-B24A-8013EF8E0C7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38A35DA7-20CC-416B-B25F-0AFE3FF7C4B1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C5620764-901A-4CCF-8ECB-053044CE495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6" descr="Không có mô tả.">
            <a:extLst>
              <a:ext uri="{FF2B5EF4-FFF2-40B4-BE49-F238E27FC236}">
                <a16:creationId xmlns:a16="http://schemas.microsoft.com/office/drawing/2014/main" id="{8C9C345B-1C7D-4EDD-A3B4-55BCC96B68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38150"/>
            <a:ext cx="23304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922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834E521-E919-4F4F-8528-C0410BDBCF1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E94C4D4A-A581-49D7-AECC-640C20B693B8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551812C9-0A5A-470C-BB1E-37FFA95C84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96D8F2E-0FED-4A1C-A59A-FEA2ABBAE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88049555-1B0B-4DFF-B877-5C9049CA5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D291B5B-B8D7-4DAE-BAED-1402C3BAF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E003014-7D05-48BA-A3A8-08A36EC61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B09627C-FA99-4010-A953-06412C613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6B91E0A9-8F67-4238-A88E-9A813BC4636B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7C33871D-C4D9-4B35-A92D-6B7D70DE4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3E1FE9DF-255E-4F82-9964-77AD9B817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5DB09851-DFCD-4C2C-8CA8-3FD7EE0CE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1DD59CAE-F301-44BD-9735-612BC0248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83339C4B-2406-49BF-910C-ADAF39377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E139A15F-ABA9-43C6-852A-F8B416AC79CD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8C9590FD-0A00-47D5-B4B2-975ACB785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F437E97A-7ABA-4553-A9DD-4987CD8AB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78D87266-094F-4125-A93A-A665B5395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9633EA12-2BD9-4910-A328-C7C52A81D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E3A2D6BF-FD1B-4D59-8198-A0E9417E2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BB95A0ED-B472-4867-B144-68AB83CCD32D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5EF5A665-53E8-4F5B-A3AE-A279121D6432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8C9625AE-A433-48E9-AB6C-05D8A42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8129491A-6A63-4A0D-8818-770AA829EB0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15A7A3CC-EE26-4BE8-8425-D0244B697423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EE74AB86-A080-4BB3-A829-0DD44BEBA890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B015ABD6-4172-4084-9F23-908063154614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D4BA70D3-AE93-4D42-92F4-29271AD984A1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95A8D741-85A2-4E43-8D71-6F6F72460A3B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F2616233-DD21-4547-8336-81E1DFF99EA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9C686C6E-46A8-4A87-A195-515BB0EB6DE1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5E5C1A16-6E3B-48AF-B0AB-E2FFAC3CBAA9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6BC802EB-E340-49D6-AA94-2DC67386EEC9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E670849C-11E9-4B72-B431-78101F808E50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F9C7370C-9BE7-412E-8F75-AFB04EE82E1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396E80C1-3736-4DAE-8F47-1A679E384E72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BDB026FE-DC81-4038-BDB7-967AAC423C58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3B7D63BF-A13C-4A62-B3B6-334152F523E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2138C932-84A3-4BE8-BC89-20DF87BA435A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36A8E2A-FD2A-48A9-B794-DE6CF0E4104C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90E66F8F-F3F9-4561-98D7-D45AFA0AF7DC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5EF8DB50-4FAE-48CA-94B7-EF1C931089BC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83368586-194E-4FFF-A0AE-E09DC7F874B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A04A3969-9951-423E-8BC4-86B70B9AD1BF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092C4090-1984-42DE-B06A-66A79A227293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2A7D098B-402A-4012-ACED-A517D72F195D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4F306175-72F8-4996-B1DE-BFA494BFE41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7A4A9C1F-01F1-4D5F-9364-B3E232CB11C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DBAA1D73-DFE4-4FA6-B4FB-983BD74B2FBA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5979FDF5-1D77-414A-92D8-599EDB93F46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B35D1A6D-CCBA-4C5C-BDE6-E69D992CBAD8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6988515E-8DA6-409D-8774-ABE2E1D11632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9904AA90-3913-4194-B9F8-0A19A487BD2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1EFDCF16-1507-4742-916A-C212A8B6CF11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213130A4-B36B-477F-A319-91F6E2C3DA8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0F06D3B8-25C9-4F67-A09D-3F6EA637E7E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D7631F07-0443-4F84-B3AC-E48061E3C99C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AF9FB574-4970-4672-A42D-B9F79DCFAD6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00F02F0-595C-45A4-9BE0-EDFE9C1125EA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DBFD9BDB-C306-4961-8B09-8C5D6BA2D2F9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F16F01E8-B152-477B-9571-49A3E7294E2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3B69F208-1FCD-46AF-84F8-E28C7BB2C369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2F65EEA6-00D8-4BBF-AFC5-46A771021079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7EFC75F1-B411-4411-905A-8E65F6526E0D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9E97018B-9762-45D3-BE3A-37ED6B772249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B0B8F21C-7066-45CF-8638-D352BFF10617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FF45EECA-A56E-48DA-93C4-6E6FC63FEE92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D7150165-776C-440D-821B-F7D9AE3A96D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ED3CE7DC-3AB5-47A9-8CB8-8E277A9A5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7188"/>
            <a:ext cx="232568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858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BE600010-B458-4498-8895-5C890D779FF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0B517FFC-48C0-440D-9020-244966562CA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BC685A0A-DFEE-4849-A038-47F8172E5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CDC355BC-9FA9-4360-BBAE-401DDAF3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8B8DBDD3-1AC8-4B17-AC95-5716CFD6E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4E2DA14F-337C-474C-B40C-2971D120C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973FBBEC-9EF3-49A0-930E-BFB90703A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E50E2208-2B09-4AD1-8806-4E770CA2B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25905043-D984-4AE3-96E6-D36C6F778CE6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941B3B0C-90DF-42E3-946D-BF80B00A5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E6D4221-964A-448C-8D0B-E499FACE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6DEC23BF-4007-4E8D-8350-CC67D4E76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18C4B36A-96B3-440E-B400-F957B6391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E616A003-9345-4162-8CF2-34A44534B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14B01A5A-FCAE-4EDA-BFA2-18723E2FB37E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6336018-5520-4214-861E-91E93FB9B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0A04505B-E617-4CE8-A965-800200783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AD45ABA9-B6C3-4FDE-AC50-33DF47E81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4A222A3E-CBCB-4A5C-8A3F-5A56E4F072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F68251F9-180D-4A44-8588-BDA9974BB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DBC03EAC-2F97-4F69-B965-759A00909B7D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719741DA-3325-4D9A-9050-F9A862F1E3F4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8332D90C-AA86-4C41-A4C8-4C51FE9D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4FEB2474-3B8A-4DE2-B546-523CF3D68D1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F94276EB-E872-45BA-8ED3-044BFD42110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A597610-479E-4DAE-9A84-93D3DE98D514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FEA6BB53-1439-41C2-9852-CE396A651D04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6AEA927E-46DC-4978-A8F8-A20E7AA03137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EFD267DA-2453-4C73-83A0-DCC6AD8C85E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3AB4A8B0-AD88-452C-B631-A6C99BB2B46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E4B43379-1C48-4D5B-8742-0A5AF0D30ED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A67C5A2C-BBA0-41F4-8B78-AF764B86CC8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F4247217-E65F-412A-A16A-ABD32937ACC7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9020FAF0-4158-43BE-937C-27C824BE315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8FAF1741-BA67-4766-BCEC-6BEBBD49E84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B7E88919-0796-4ABC-B3AA-72C3FC600B6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4940FF97-8B0A-411C-905E-6CDD64633F42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6FC95F64-1CDD-456A-AE76-8999A47BF41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520A38AC-5AEC-46AF-BCC2-98FE25054555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8B49BBC-B385-4287-B2AC-0B261088BFC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EFEE6F4E-F4BA-4FB6-A3DA-A8EFA1EF99A4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D411C954-3356-48BC-909F-A937068DBD45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0D4F471B-673D-4886-834E-36F848E772A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802F34CF-3888-43B7-9890-701CAB687ED4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05A10777-9BD7-4506-AB70-A57385A5822A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B5D3B953-3BCB-4A87-A7F2-57EFDE89F65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ADF1367D-8EFF-4107-A7D7-49A473C7341A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0338CF78-2A53-495B-9A68-635107C2F29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20A7CE2C-9B43-4F97-BD3A-A9E146D4E96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8B1E0E90-2F98-4027-9CBB-5F0D58817FC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018BA042-48F8-431B-A505-6D805DB09134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B0DAA5B9-8424-4FA7-83F7-C4B9F427804C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C9DE6E8E-7BC6-4C2E-96BA-30DB9C0ABD8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D2974670-F850-44C9-A88D-C531FCEAC5A1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53AB32F7-447C-46B5-A454-45ABE129CF3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2FC18C1C-61C8-4E74-BC13-01354050A043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2E08483B-16EC-4EAD-AAF6-900BED844099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41008528-4DDF-4EBD-8431-43AEF04B5F2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58A0CCD6-8C43-41ED-8D7C-94FD13A4FB06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88E095DE-54ED-4078-984C-6790963FB92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9EC39D93-B13D-43F1-A552-7ADAA1204D0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3269212A-B5E1-415D-AAC7-0DC0EF45F71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430A2982-CD65-45A0-8611-24F444930861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7BF8C7D9-FC5B-425A-8060-B28A72B91427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440F8157-75F9-483D-8052-85F19559D442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35AB0119-BE0E-46DE-9659-C7DC16F136A7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10B51921-E06D-4B02-93F3-DFE1CEC13E94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74077204-22D6-4284-81BC-750ABEC62729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13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3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5D5C701-4808-4C10-8ACD-708F9FFC0A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2F4017F-47D1-420E-B1C8-1D9EEFA73E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63E9-E566-43BA-8E77-9DA8A4990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B671-C7ED-43A8-A646-745E78E4B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C6390-4855-46DF-BD3F-B08FB7DD6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07F6B4-9448-4772-B191-A197B33D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FA2504-0E7E-449D-8CA1-4D7654650178}"/>
              </a:ext>
            </a:extLst>
          </p:cNvPr>
          <p:cNvSpPr/>
          <p:nvPr userDrawn="1"/>
        </p:nvSpPr>
        <p:spPr>
          <a:xfrm>
            <a:off x="9763125" y="6492875"/>
            <a:ext cx="1612900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r>
              <a:rPr lang="vi-VN" sz="800" dirty="0">
                <a:latin typeface="Arial" panose="020B0604020202020204" pitchFamily="34" charset="0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589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slide" Target="slide12.xml"/><Relationship Id="rId17" Type="http://schemas.openxmlformats.org/officeDocument/2006/relationships/image" Target="../media/image22.png"/><Relationship Id="rId2" Type="http://schemas.openxmlformats.org/officeDocument/2006/relationships/slide" Target="slide1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11" Type="http://schemas.openxmlformats.org/officeDocument/2006/relationships/slide" Target="slide14.xml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slide" Target="slide10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31" y="5443865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497408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77C3A9-38E8-406A-88BA-8F97B1195F4F}"/>
              </a:ext>
            </a:extLst>
          </p:cNvPr>
          <p:cNvSpPr/>
          <p:nvPr/>
        </p:nvSpPr>
        <p:spPr>
          <a:xfrm>
            <a:off x="2199861" y="477078"/>
            <a:ext cx="82296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62539" y="228600"/>
            <a:ext cx="9210261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9" y="609600"/>
            <a:ext cx="7991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endParaRPr lang="en-US" sz="48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4495801"/>
            <a:ext cx="2716696" cy="12688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598</a:t>
            </a:r>
          </a:p>
        </p:txBody>
      </p:sp>
      <p:pic>
        <p:nvPicPr>
          <p:cNvPr id="8" name="Picture 7" descr="3b156b095ca0356280db7afee06d738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00" y="5394513"/>
            <a:ext cx="1213624" cy="14634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FC4E43-5070-40AF-9EA5-C3090DA4CFC7}"/>
              </a:ext>
            </a:extLst>
          </p:cNvPr>
          <p:cNvGrpSpPr/>
          <p:nvPr/>
        </p:nvGrpSpPr>
        <p:grpSpPr>
          <a:xfrm>
            <a:off x="5321033" y="1355036"/>
            <a:ext cx="1464078" cy="1307537"/>
            <a:chOff x="1494971" y="2095726"/>
            <a:chExt cx="1219289" cy="15115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ECCA07-400F-4DF2-A513-3963E12BDB33}"/>
                </a:ext>
              </a:extLst>
            </p:cNvPr>
            <p:cNvGrpSpPr/>
            <p:nvPr/>
          </p:nvGrpSpPr>
          <p:grpSpPr>
            <a:xfrm>
              <a:off x="1494971" y="2095726"/>
              <a:ext cx="1219289" cy="1511525"/>
              <a:chOff x="1625512" y="2095726"/>
              <a:chExt cx="1219289" cy="151152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8DD2CB-FA6D-452C-85A7-E8B16ECEC13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511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247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CC5C58-CC2B-4988-8605-4E01DADD2D93}"/>
                  </a:ext>
                </a:extLst>
              </p:cNvPr>
              <p:cNvSpPr txBox="1"/>
              <p:nvPr/>
            </p:nvSpPr>
            <p:spPr>
              <a:xfrm>
                <a:off x="1625512" y="2481582"/>
                <a:ext cx="910030" cy="764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A91F4F-AB66-4910-807F-2207C5F0E20B}"/>
                </a:ext>
              </a:extLst>
            </p:cNvPr>
            <p:cNvCxnSpPr>
              <a:cxnSpLocks/>
            </p:cNvCxnSpPr>
            <p:nvPr/>
          </p:nvCxnSpPr>
          <p:spPr>
            <a:xfrm>
              <a:off x="1566470" y="3569882"/>
              <a:ext cx="91002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9" y="609601"/>
            <a:ext cx="775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4035" y="4495801"/>
            <a:ext cx="2478157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907</a:t>
            </a:r>
          </a:p>
        </p:txBody>
      </p:sp>
      <p:pic>
        <p:nvPicPr>
          <p:cNvPr id="8" name="Picture 7" descr="5f096a8a366f75a319212a507803cf1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404986" y="5562600"/>
            <a:ext cx="1263014" cy="1295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E54B9BD-73AF-490F-982E-89233345176E}"/>
              </a:ext>
            </a:extLst>
          </p:cNvPr>
          <p:cNvGrpSpPr/>
          <p:nvPr/>
        </p:nvGrpSpPr>
        <p:grpSpPr>
          <a:xfrm>
            <a:off x="5327371" y="1325218"/>
            <a:ext cx="1934821" cy="1305165"/>
            <a:chOff x="1566470" y="2062287"/>
            <a:chExt cx="1147791" cy="10978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2DB493-E1EE-4E7F-BDD4-72415B575B82}"/>
                </a:ext>
              </a:extLst>
            </p:cNvPr>
            <p:cNvGrpSpPr/>
            <p:nvPr/>
          </p:nvGrpSpPr>
          <p:grpSpPr>
            <a:xfrm>
              <a:off x="1566470" y="2062287"/>
              <a:ext cx="1147791" cy="1097816"/>
              <a:chOff x="1697011" y="2062287"/>
              <a:chExt cx="1147791" cy="109781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A119E-6C1A-42EB-B41E-E75006A05ABF}"/>
                  </a:ext>
                </a:extLst>
              </p:cNvPr>
              <p:cNvSpPr txBox="1"/>
              <p:nvPr/>
            </p:nvSpPr>
            <p:spPr>
              <a:xfrm>
                <a:off x="1869968" y="2062287"/>
                <a:ext cx="974834" cy="109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703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9CCCFA-2230-40CF-8DC3-6CF6EAB090E4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556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4A5F193-B38D-42E8-BC2E-9F20AEB916AB}"/>
                </a:ext>
              </a:extLst>
            </p:cNvPr>
            <p:cNvCxnSpPr>
              <a:cxnSpLocks/>
            </p:cNvCxnSpPr>
            <p:nvPr/>
          </p:nvCxnSpPr>
          <p:spPr>
            <a:xfrm>
              <a:off x="1571175" y="3157554"/>
              <a:ext cx="68807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09601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3:Kết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endParaRPr lang="en-US" sz="4800" dirty="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1513" y="4495800"/>
            <a:ext cx="2756452" cy="11330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</a:t>
            </a:r>
          </a:p>
        </p:txBody>
      </p:sp>
      <p:pic>
        <p:nvPicPr>
          <p:cNvPr id="8" name="Picture 7" descr="sa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5400" y="4749800"/>
            <a:ext cx="1752600" cy="2108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DAC814-7C82-424A-83E9-BD9623AEEAFA}"/>
              </a:ext>
            </a:extLst>
          </p:cNvPr>
          <p:cNvGrpSpPr/>
          <p:nvPr/>
        </p:nvGrpSpPr>
        <p:grpSpPr>
          <a:xfrm>
            <a:off x="5221356" y="1229139"/>
            <a:ext cx="1720942" cy="1305165"/>
            <a:chOff x="1566470" y="1931823"/>
            <a:chExt cx="1273960" cy="17050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84E791-AC8E-43F2-8058-341AF2C5B7C9}"/>
                </a:ext>
              </a:extLst>
            </p:cNvPr>
            <p:cNvGrpSpPr/>
            <p:nvPr/>
          </p:nvGrpSpPr>
          <p:grpSpPr>
            <a:xfrm>
              <a:off x="1566470" y="1931823"/>
              <a:ext cx="1273960" cy="1705047"/>
              <a:chOff x="1697011" y="1931823"/>
              <a:chExt cx="1273960" cy="170504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D90875-257C-4FB4-BF4E-1D390C7196C2}"/>
                  </a:ext>
                </a:extLst>
              </p:cNvPr>
              <p:cNvSpPr txBox="1"/>
              <p:nvPr/>
            </p:nvSpPr>
            <p:spPr>
              <a:xfrm>
                <a:off x="2060941" y="1931823"/>
                <a:ext cx="910030" cy="1705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526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 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614F4E-0F6B-497D-B84A-756875DE170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86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7FC1F81-1369-4F7C-B870-E2ACAD4BAB54}"/>
                </a:ext>
              </a:extLst>
            </p:cNvPr>
            <p:cNvCxnSpPr>
              <a:cxnSpLocks/>
            </p:cNvCxnSpPr>
            <p:nvPr/>
          </p:nvCxnSpPr>
          <p:spPr>
            <a:xfrm>
              <a:off x="1748435" y="3511583"/>
              <a:ext cx="818673" cy="1040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09601"/>
            <a:ext cx="759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0783" y="4240696"/>
            <a:ext cx="2266121" cy="10933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</a:t>
            </a:r>
          </a:p>
        </p:txBody>
      </p:sp>
      <p:pic>
        <p:nvPicPr>
          <p:cNvPr id="8" name="Picture 7" descr="61a4479af654ddff64ad93565723fd7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601880" y="5334000"/>
            <a:ext cx="2066120" cy="1524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72A2BC3-E873-46B0-A157-839A4D726F51}"/>
              </a:ext>
            </a:extLst>
          </p:cNvPr>
          <p:cNvGrpSpPr/>
          <p:nvPr/>
        </p:nvGrpSpPr>
        <p:grpSpPr>
          <a:xfrm>
            <a:off x="5135217" y="1210526"/>
            <a:ext cx="2199861" cy="1327317"/>
            <a:chOff x="1566470" y="2095726"/>
            <a:chExt cx="1147790" cy="7777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06BCCD4-4A53-43E4-8960-EC16BE68B97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766152"/>
              <a:chOff x="1697011" y="2095726"/>
              <a:chExt cx="1147790" cy="76615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551C98-7339-47B2-9F83-D7963B643F76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766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815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60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1E122C-7D8D-4209-92AD-8CF10BB1855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387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D8010C-B447-47F9-B7F4-C8C3FD3F5FD8}"/>
                </a:ext>
              </a:extLst>
            </p:cNvPr>
            <p:cNvCxnSpPr>
              <a:cxnSpLocks/>
            </p:cNvCxnSpPr>
            <p:nvPr/>
          </p:nvCxnSpPr>
          <p:spPr>
            <a:xfrm>
              <a:off x="1623324" y="2873468"/>
              <a:ext cx="61610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0960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3304" y="4333461"/>
            <a:ext cx="2292626" cy="10204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</a:t>
            </a:r>
          </a:p>
        </p:txBody>
      </p:sp>
      <p:pic>
        <p:nvPicPr>
          <p:cNvPr id="8" name="Picture 7" descr="as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067800" y="5336152"/>
            <a:ext cx="1981200" cy="18244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B5AF9B-D38C-453E-9988-03A5214E59BB}"/>
              </a:ext>
            </a:extLst>
          </p:cNvPr>
          <p:cNvGrpSpPr/>
          <p:nvPr/>
        </p:nvGrpSpPr>
        <p:grpSpPr>
          <a:xfrm>
            <a:off x="5135217" y="1210526"/>
            <a:ext cx="2199861" cy="1327317"/>
            <a:chOff x="1566470" y="2095726"/>
            <a:chExt cx="1147790" cy="7777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FAC93F-0487-4DD9-97CC-CF8DC645DF9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766152"/>
              <a:chOff x="1697011" y="2095726"/>
              <a:chExt cx="1147790" cy="76615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30E94D-12A1-4DAE-909E-FBEFE6C8096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766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424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70DB905-E1B1-4A77-8D97-A6E2B45A5626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387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F1C704-06A2-4F0B-A8B8-2D4D8B59883A}"/>
                </a:ext>
              </a:extLst>
            </p:cNvPr>
            <p:cNvCxnSpPr>
              <a:cxnSpLocks/>
            </p:cNvCxnSpPr>
            <p:nvPr/>
          </p:nvCxnSpPr>
          <p:spPr>
            <a:xfrm>
              <a:off x="1623324" y="2873468"/>
              <a:ext cx="61610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hà</a:t>
              </a:r>
              <a:r>
                <a:rPr lang="en-US" sz="2800" dirty="0"/>
                <a:t> </a:t>
              </a:r>
              <a:r>
                <a:rPr lang="en-US" sz="2800" dirty="0" err="1"/>
                <a:t>mã</a:t>
              </a:r>
              <a:r>
                <a:rPr lang="en-US" sz="2800" dirty="0"/>
                <a:t> </a:t>
              </a:r>
              <a:r>
                <a:rPr lang="en-US" sz="2800" dirty="0" err="1"/>
                <a:t>vớt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ngọc</a:t>
              </a:r>
              <a:r>
                <a:rPr lang="en-US" sz="2800" dirty="0"/>
                <a:t> </a:t>
              </a:r>
              <a:r>
                <a:rPr lang="en-US" sz="2800" dirty="0" err="1"/>
                <a:t>trai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trên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hòm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?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hà</a:t>
            </a:r>
            <a:r>
              <a:rPr lang="en-US" sz="2800" dirty="0"/>
              <a:t> </a:t>
            </a:r>
            <a:r>
              <a:rPr lang="en-US" sz="2800" dirty="0" err="1"/>
              <a:t>mã</a:t>
            </a:r>
            <a:r>
              <a:rPr lang="en-US" sz="2800" dirty="0"/>
              <a:t> </a:t>
            </a:r>
            <a:r>
              <a:rPr lang="en-US" sz="2800" dirty="0" err="1"/>
              <a:t>vớt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?   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r>
              <a:rPr lang="en-US" sz="2800" dirty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478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457</a:t>
            </a: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E4F10-7E0F-4092-90DD-7D87748D01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4640" y="2129251"/>
            <a:ext cx="6949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59:</a:t>
            </a:r>
          </a:p>
          <a:p>
            <a:pPr algn="ctr"/>
            <a:r>
              <a:rPr lang="en-US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1326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58C9D7-2041-424D-8A42-F02CDA8AA214}"/>
              </a:ext>
            </a:extLst>
          </p:cNvPr>
          <p:cNvSpPr/>
          <p:nvPr/>
        </p:nvSpPr>
        <p:spPr>
          <a:xfrm>
            <a:off x="3167953" y="2967335"/>
            <a:ext cx="58560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8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7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264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312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312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2 </a:t>
            </a:r>
            <a:r>
              <a:rPr lang="en-US" sz="2800" dirty="0" err="1"/>
              <a:t>cộng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474550-53CC-493C-B7C5-E4E41F2AABE5}"/>
              </a:ext>
            </a:extLst>
          </p:cNvPr>
          <p:cNvSpPr/>
          <p:nvPr/>
        </p:nvSpPr>
        <p:spPr>
          <a:xfrm>
            <a:off x="675861" y="521661"/>
            <a:ext cx="107210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Khi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đặt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tính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tính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phép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tính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cộng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không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nhớ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trong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phạm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vi 1000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em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cần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thực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hiện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bước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nào</a:t>
            </a:r>
            <a:r>
              <a:rPr lang="en-US" sz="3200" b="1" kern="0" dirty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  <a:endParaRPr lang="vi-VN" sz="3200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1AD88554-3D73-4F70-B06B-68F5349A62A5}"/>
              </a:ext>
            </a:extLst>
          </p:cNvPr>
          <p:cNvSpPr/>
          <p:nvPr/>
        </p:nvSpPr>
        <p:spPr>
          <a:xfrm>
            <a:off x="768625" y="1622823"/>
            <a:ext cx="7513983" cy="2457764"/>
          </a:xfrm>
          <a:custGeom>
            <a:avLst/>
            <a:gdLst>
              <a:gd name="connsiteX0" fmla="*/ 0 w 5047563"/>
              <a:gd name="connsiteY0" fmla="*/ 409636 h 2457764"/>
              <a:gd name="connsiteX1" fmla="*/ 409636 w 5047563"/>
              <a:gd name="connsiteY1" fmla="*/ 0 h 2457764"/>
              <a:gd name="connsiteX2" fmla="*/ 895889 w 5047563"/>
              <a:gd name="connsiteY2" fmla="*/ 0 h 2457764"/>
              <a:gd name="connsiteX3" fmla="*/ 1297577 w 5047563"/>
              <a:gd name="connsiteY3" fmla="*/ 0 h 2457764"/>
              <a:gd name="connsiteX4" fmla="*/ 1868396 w 5047563"/>
              <a:gd name="connsiteY4" fmla="*/ 0 h 2457764"/>
              <a:gd name="connsiteX5" fmla="*/ 2312367 w 5047563"/>
              <a:gd name="connsiteY5" fmla="*/ 0 h 2457764"/>
              <a:gd name="connsiteX6" fmla="*/ 2714055 w 5047563"/>
              <a:gd name="connsiteY6" fmla="*/ 0 h 2457764"/>
              <a:gd name="connsiteX7" fmla="*/ 3158025 w 5047563"/>
              <a:gd name="connsiteY7" fmla="*/ 0 h 2457764"/>
              <a:gd name="connsiteX8" fmla="*/ 3728844 w 5047563"/>
              <a:gd name="connsiteY8" fmla="*/ 0 h 2457764"/>
              <a:gd name="connsiteX9" fmla="*/ 4172815 w 5047563"/>
              <a:gd name="connsiteY9" fmla="*/ 0 h 2457764"/>
              <a:gd name="connsiteX10" fmla="*/ 4637927 w 5047563"/>
              <a:gd name="connsiteY10" fmla="*/ 0 h 2457764"/>
              <a:gd name="connsiteX11" fmla="*/ 5047563 w 5047563"/>
              <a:gd name="connsiteY11" fmla="*/ 409636 h 2457764"/>
              <a:gd name="connsiteX12" fmla="*/ 5047563 w 5047563"/>
              <a:gd name="connsiteY12" fmla="*/ 972185 h 2457764"/>
              <a:gd name="connsiteX13" fmla="*/ 5047563 w 5047563"/>
              <a:gd name="connsiteY13" fmla="*/ 1485579 h 2457764"/>
              <a:gd name="connsiteX14" fmla="*/ 5047563 w 5047563"/>
              <a:gd name="connsiteY14" fmla="*/ 2048128 h 2457764"/>
              <a:gd name="connsiteX15" fmla="*/ 4637927 w 5047563"/>
              <a:gd name="connsiteY15" fmla="*/ 2457764 h 2457764"/>
              <a:gd name="connsiteX16" fmla="*/ 4236239 w 5047563"/>
              <a:gd name="connsiteY16" fmla="*/ 2457764 h 2457764"/>
              <a:gd name="connsiteX17" fmla="*/ 3749986 w 5047563"/>
              <a:gd name="connsiteY17" fmla="*/ 2457764 h 2457764"/>
              <a:gd name="connsiteX18" fmla="*/ 3179167 w 5047563"/>
              <a:gd name="connsiteY18" fmla="*/ 2457764 h 2457764"/>
              <a:gd name="connsiteX19" fmla="*/ 2735196 w 5047563"/>
              <a:gd name="connsiteY19" fmla="*/ 2457764 h 2457764"/>
              <a:gd name="connsiteX20" fmla="*/ 2206660 w 5047563"/>
              <a:gd name="connsiteY20" fmla="*/ 2457764 h 2457764"/>
              <a:gd name="connsiteX21" fmla="*/ 1804972 w 5047563"/>
              <a:gd name="connsiteY21" fmla="*/ 2457764 h 2457764"/>
              <a:gd name="connsiteX22" fmla="*/ 1191870 w 5047563"/>
              <a:gd name="connsiteY22" fmla="*/ 2457764 h 2457764"/>
              <a:gd name="connsiteX23" fmla="*/ 409636 w 5047563"/>
              <a:gd name="connsiteY23" fmla="*/ 2457764 h 2457764"/>
              <a:gd name="connsiteX24" fmla="*/ 0 w 5047563"/>
              <a:gd name="connsiteY24" fmla="*/ 2048128 h 2457764"/>
              <a:gd name="connsiteX25" fmla="*/ 0 w 5047563"/>
              <a:gd name="connsiteY25" fmla="*/ 1501964 h 2457764"/>
              <a:gd name="connsiteX26" fmla="*/ 0 w 5047563"/>
              <a:gd name="connsiteY26" fmla="*/ 955800 h 2457764"/>
              <a:gd name="connsiteX27" fmla="*/ 0 w 5047563"/>
              <a:gd name="connsiteY27" fmla="*/ 409636 h 24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47563" h="2457764" fill="none" extrusionOk="0">
                <a:moveTo>
                  <a:pt x="0" y="409636"/>
                </a:moveTo>
                <a:cubicBezTo>
                  <a:pt x="-1258" y="157299"/>
                  <a:pt x="231926" y="30571"/>
                  <a:pt x="409636" y="0"/>
                </a:cubicBezTo>
                <a:cubicBezTo>
                  <a:pt x="548396" y="-25578"/>
                  <a:pt x="757398" y="10635"/>
                  <a:pt x="895889" y="0"/>
                </a:cubicBezTo>
                <a:cubicBezTo>
                  <a:pt x="1034380" y="-10635"/>
                  <a:pt x="1111388" y="48038"/>
                  <a:pt x="1297577" y="0"/>
                </a:cubicBezTo>
                <a:cubicBezTo>
                  <a:pt x="1483766" y="-48038"/>
                  <a:pt x="1627527" y="28146"/>
                  <a:pt x="1868396" y="0"/>
                </a:cubicBezTo>
                <a:cubicBezTo>
                  <a:pt x="2109265" y="-28146"/>
                  <a:pt x="2205256" y="5306"/>
                  <a:pt x="2312367" y="0"/>
                </a:cubicBezTo>
                <a:cubicBezTo>
                  <a:pt x="2419478" y="-5306"/>
                  <a:pt x="2597868" y="38442"/>
                  <a:pt x="2714055" y="0"/>
                </a:cubicBezTo>
                <a:cubicBezTo>
                  <a:pt x="2830242" y="-38442"/>
                  <a:pt x="3010993" y="25092"/>
                  <a:pt x="3158025" y="0"/>
                </a:cubicBezTo>
                <a:cubicBezTo>
                  <a:pt x="3305057" y="-25092"/>
                  <a:pt x="3451063" y="44643"/>
                  <a:pt x="3728844" y="0"/>
                </a:cubicBezTo>
                <a:cubicBezTo>
                  <a:pt x="4006625" y="-44643"/>
                  <a:pt x="4039985" y="25170"/>
                  <a:pt x="4172815" y="0"/>
                </a:cubicBezTo>
                <a:cubicBezTo>
                  <a:pt x="4305645" y="-25170"/>
                  <a:pt x="4459544" y="10018"/>
                  <a:pt x="4637927" y="0"/>
                </a:cubicBezTo>
                <a:cubicBezTo>
                  <a:pt x="4908405" y="8773"/>
                  <a:pt x="4997932" y="215446"/>
                  <a:pt x="5047563" y="409636"/>
                </a:cubicBezTo>
                <a:cubicBezTo>
                  <a:pt x="5112459" y="608826"/>
                  <a:pt x="5019117" y="730567"/>
                  <a:pt x="5047563" y="972185"/>
                </a:cubicBezTo>
                <a:cubicBezTo>
                  <a:pt x="5076009" y="1213803"/>
                  <a:pt x="5002015" y="1232083"/>
                  <a:pt x="5047563" y="1485579"/>
                </a:cubicBezTo>
                <a:cubicBezTo>
                  <a:pt x="5093111" y="1739075"/>
                  <a:pt x="5036451" y="1897986"/>
                  <a:pt x="5047563" y="2048128"/>
                </a:cubicBezTo>
                <a:cubicBezTo>
                  <a:pt x="5038780" y="2258675"/>
                  <a:pt x="4828700" y="2474246"/>
                  <a:pt x="4637927" y="2457764"/>
                </a:cubicBezTo>
                <a:cubicBezTo>
                  <a:pt x="4497324" y="2465584"/>
                  <a:pt x="4319205" y="2432387"/>
                  <a:pt x="4236239" y="2457764"/>
                </a:cubicBezTo>
                <a:cubicBezTo>
                  <a:pt x="4153273" y="2483141"/>
                  <a:pt x="3983217" y="2410834"/>
                  <a:pt x="3749986" y="2457764"/>
                </a:cubicBezTo>
                <a:cubicBezTo>
                  <a:pt x="3516755" y="2504694"/>
                  <a:pt x="3455881" y="2439744"/>
                  <a:pt x="3179167" y="2457764"/>
                </a:cubicBezTo>
                <a:cubicBezTo>
                  <a:pt x="2902453" y="2475784"/>
                  <a:pt x="2847607" y="2419483"/>
                  <a:pt x="2735196" y="2457764"/>
                </a:cubicBezTo>
                <a:cubicBezTo>
                  <a:pt x="2622785" y="2496045"/>
                  <a:pt x="2439194" y="2452619"/>
                  <a:pt x="2206660" y="2457764"/>
                </a:cubicBezTo>
                <a:cubicBezTo>
                  <a:pt x="1974126" y="2462909"/>
                  <a:pt x="1956026" y="2433296"/>
                  <a:pt x="1804972" y="2457764"/>
                </a:cubicBezTo>
                <a:cubicBezTo>
                  <a:pt x="1653918" y="2482232"/>
                  <a:pt x="1490343" y="2400792"/>
                  <a:pt x="1191870" y="2457764"/>
                </a:cubicBezTo>
                <a:cubicBezTo>
                  <a:pt x="893397" y="2514736"/>
                  <a:pt x="589388" y="2405456"/>
                  <a:pt x="409636" y="2457764"/>
                </a:cubicBezTo>
                <a:cubicBezTo>
                  <a:pt x="188655" y="2437420"/>
                  <a:pt x="10062" y="2236571"/>
                  <a:pt x="0" y="2048128"/>
                </a:cubicBezTo>
                <a:cubicBezTo>
                  <a:pt x="-15899" y="1897977"/>
                  <a:pt x="25835" y="1753415"/>
                  <a:pt x="0" y="1501964"/>
                </a:cubicBezTo>
                <a:cubicBezTo>
                  <a:pt x="-25835" y="1250513"/>
                  <a:pt x="8250" y="1148847"/>
                  <a:pt x="0" y="955800"/>
                </a:cubicBezTo>
                <a:cubicBezTo>
                  <a:pt x="-8250" y="762753"/>
                  <a:pt x="23032" y="682629"/>
                  <a:pt x="0" y="409636"/>
                </a:cubicBezTo>
                <a:close/>
              </a:path>
              <a:path w="5047563" h="2457764" stroke="0" extrusionOk="0">
                <a:moveTo>
                  <a:pt x="0" y="409636"/>
                </a:moveTo>
                <a:cubicBezTo>
                  <a:pt x="-50048" y="152529"/>
                  <a:pt x="167181" y="6087"/>
                  <a:pt x="409636" y="0"/>
                </a:cubicBezTo>
                <a:cubicBezTo>
                  <a:pt x="579406" y="-43903"/>
                  <a:pt x="845888" y="32976"/>
                  <a:pt x="1022738" y="0"/>
                </a:cubicBezTo>
                <a:cubicBezTo>
                  <a:pt x="1199588" y="-32976"/>
                  <a:pt x="1372088" y="4293"/>
                  <a:pt x="1508992" y="0"/>
                </a:cubicBezTo>
                <a:cubicBezTo>
                  <a:pt x="1645896" y="-4293"/>
                  <a:pt x="1765430" y="3838"/>
                  <a:pt x="1952962" y="0"/>
                </a:cubicBezTo>
                <a:cubicBezTo>
                  <a:pt x="2140494" y="-3838"/>
                  <a:pt x="2408040" y="29581"/>
                  <a:pt x="2523782" y="0"/>
                </a:cubicBezTo>
                <a:cubicBezTo>
                  <a:pt x="2639524" y="-29581"/>
                  <a:pt x="2864470" y="17398"/>
                  <a:pt x="3010035" y="0"/>
                </a:cubicBezTo>
                <a:cubicBezTo>
                  <a:pt x="3155600" y="-17398"/>
                  <a:pt x="3353756" y="44387"/>
                  <a:pt x="3623137" y="0"/>
                </a:cubicBezTo>
                <a:cubicBezTo>
                  <a:pt x="3892518" y="-44387"/>
                  <a:pt x="3962702" y="30039"/>
                  <a:pt x="4067108" y="0"/>
                </a:cubicBezTo>
                <a:cubicBezTo>
                  <a:pt x="4171514" y="-30039"/>
                  <a:pt x="4487844" y="19971"/>
                  <a:pt x="4637927" y="0"/>
                </a:cubicBezTo>
                <a:cubicBezTo>
                  <a:pt x="4884459" y="4880"/>
                  <a:pt x="4995184" y="174928"/>
                  <a:pt x="5047563" y="409636"/>
                </a:cubicBezTo>
                <a:cubicBezTo>
                  <a:pt x="5082077" y="665945"/>
                  <a:pt x="5001692" y="718984"/>
                  <a:pt x="5047563" y="955800"/>
                </a:cubicBezTo>
                <a:cubicBezTo>
                  <a:pt x="5093434" y="1192616"/>
                  <a:pt x="4993690" y="1378465"/>
                  <a:pt x="5047563" y="1485579"/>
                </a:cubicBezTo>
                <a:cubicBezTo>
                  <a:pt x="5101436" y="1592693"/>
                  <a:pt x="5013427" y="1840366"/>
                  <a:pt x="5047563" y="2048128"/>
                </a:cubicBezTo>
                <a:cubicBezTo>
                  <a:pt x="5086474" y="2226059"/>
                  <a:pt x="4841252" y="2448907"/>
                  <a:pt x="4637927" y="2457764"/>
                </a:cubicBezTo>
                <a:cubicBezTo>
                  <a:pt x="4442947" y="2458257"/>
                  <a:pt x="4328518" y="2417301"/>
                  <a:pt x="4109391" y="2457764"/>
                </a:cubicBezTo>
                <a:cubicBezTo>
                  <a:pt x="3890264" y="2498227"/>
                  <a:pt x="3751815" y="2454254"/>
                  <a:pt x="3496288" y="2457764"/>
                </a:cubicBezTo>
                <a:cubicBezTo>
                  <a:pt x="3240761" y="2461274"/>
                  <a:pt x="3096792" y="2401590"/>
                  <a:pt x="2967752" y="2457764"/>
                </a:cubicBezTo>
                <a:cubicBezTo>
                  <a:pt x="2838712" y="2513938"/>
                  <a:pt x="2684434" y="2443109"/>
                  <a:pt x="2566064" y="2457764"/>
                </a:cubicBezTo>
                <a:cubicBezTo>
                  <a:pt x="2447694" y="2472419"/>
                  <a:pt x="2317766" y="2443844"/>
                  <a:pt x="2122094" y="2457764"/>
                </a:cubicBezTo>
                <a:cubicBezTo>
                  <a:pt x="1926422" y="2471684"/>
                  <a:pt x="1686927" y="2401719"/>
                  <a:pt x="1508992" y="2457764"/>
                </a:cubicBezTo>
                <a:cubicBezTo>
                  <a:pt x="1331057" y="2513809"/>
                  <a:pt x="1130570" y="2421637"/>
                  <a:pt x="980455" y="2457764"/>
                </a:cubicBezTo>
                <a:cubicBezTo>
                  <a:pt x="830340" y="2493891"/>
                  <a:pt x="612938" y="2431577"/>
                  <a:pt x="409636" y="2457764"/>
                </a:cubicBezTo>
                <a:cubicBezTo>
                  <a:pt x="182983" y="2446526"/>
                  <a:pt x="53247" y="2285467"/>
                  <a:pt x="0" y="2048128"/>
                </a:cubicBezTo>
                <a:cubicBezTo>
                  <a:pt x="-25500" y="1844792"/>
                  <a:pt x="61305" y="1669970"/>
                  <a:pt x="0" y="1501964"/>
                </a:cubicBezTo>
                <a:cubicBezTo>
                  <a:pt x="-61305" y="1333958"/>
                  <a:pt x="28293" y="1075724"/>
                  <a:pt x="0" y="955800"/>
                </a:cubicBezTo>
                <a:cubicBezTo>
                  <a:pt x="-28293" y="835876"/>
                  <a:pt x="31080" y="593617"/>
                  <a:pt x="0" y="409636"/>
                </a:cubicBezTo>
                <a:close/>
              </a:path>
            </a:pathLst>
          </a:custGeom>
          <a:solidFill>
            <a:sysClr val="window" lastClr="FFFFFF"/>
          </a:solidFill>
          <a:ln w="38100" cap="flat" cmpd="sng" algn="ctr">
            <a:solidFill>
              <a:srgbClr val="5B9BD5">
                <a:shade val="50000"/>
              </a:srgbClr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285750" marR="0" lvl="0" indent="-28575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</a:rPr>
              <a:t>Bước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</a:rPr>
              <a:t> 1: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</a:rPr>
              <a:t>Đặt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</a:rPr>
              <a:t>tính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số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thẳng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hàng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thẳng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cột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Dấu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phép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tính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đặt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giữa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hai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số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</a:endParaRPr>
          </a:p>
          <a:p>
            <a:pPr marL="285750" marR="0" lvl="0" indent="-2857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Kẻ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nét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vạch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ngang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thay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dấu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</a:rPr>
              <a:t>bằng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</a:endParaRP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F0F070AC-72E5-4FE4-A99B-B66DA5BE8B4E}"/>
              </a:ext>
            </a:extLst>
          </p:cNvPr>
          <p:cNvSpPr/>
          <p:nvPr/>
        </p:nvSpPr>
        <p:spPr>
          <a:xfrm>
            <a:off x="1046922" y="4109858"/>
            <a:ext cx="10575236" cy="2226481"/>
          </a:xfrm>
          <a:custGeom>
            <a:avLst/>
            <a:gdLst>
              <a:gd name="connsiteX0" fmla="*/ 0 w 5029466"/>
              <a:gd name="connsiteY0" fmla="*/ 409636 h 2457764"/>
              <a:gd name="connsiteX1" fmla="*/ 409636 w 5029466"/>
              <a:gd name="connsiteY1" fmla="*/ 0 h 2457764"/>
              <a:gd name="connsiteX2" fmla="*/ 893808 w 5029466"/>
              <a:gd name="connsiteY2" fmla="*/ 0 h 2457764"/>
              <a:gd name="connsiteX3" fmla="*/ 1293777 w 5029466"/>
              <a:gd name="connsiteY3" fmla="*/ 0 h 2457764"/>
              <a:gd name="connsiteX4" fmla="*/ 1862153 w 5029466"/>
              <a:gd name="connsiteY4" fmla="*/ 0 h 2457764"/>
              <a:gd name="connsiteX5" fmla="*/ 2304223 w 5029466"/>
              <a:gd name="connsiteY5" fmla="*/ 0 h 2457764"/>
              <a:gd name="connsiteX6" fmla="*/ 2704192 w 5029466"/>
              <a:gd name="connsiteY6" fmla="*/ 0 h 2457764"/>
              <a:gd name="connsiteX7" fmla="*/ 3146262 w 5029466"/>
              <a:gd name="connsiteY7" fmla="*/ 0 h 2457764"/>
              <a:gd name="connsiteX8" fmla="*/ 3714638 w 5029466"/>
              <a:gd name="connsiteY8" fmla="*/ 0 h 2457764"/>
              <a:gd name="connsiteX9" fmla="*/ 4156709 w 5029466"/>
              <a:gd name="connsiteY9" fmla="*/ 0 h 2457764"/>
              <a:gd name="connsiteX10" fmla="*/ 4619830 w 5029466"/>
              <a:gd name="connsiteY10" fmla="*/ 0 h 2457764"/>
              <a:gd name="connsiteX11" fmla="*/ 5029466 w 5029466"/>
              <a:gd name="connsiteY11" fmla="*/ 409636 h 2457764"/>
              <a:gd name="connsiteX12" fmla="*/ 5029466 w 5029466"/>
              <a:gd name="connsiteY12" fmla="*/ 972185 h 2457764"/>
              <a:gd name="connsiteX13" fmla="*/ 5029466 w 5029466"/>
              <a:gd name="connsiteY13" fmla="*/ 1485579 h 2457764"/>
              <a:gd name="connsiteX14" fmla="*/ 5029466 w 5029466"/>
              <a:gd name="connsiteY14" fmla="*/ 2048128 h 2457764"/>
              <a:gd name="connsiteX15" fmla="*/ 4619830 w 5029466"/>
              <a:gd name="connsiteY15" fmla="*/ 2457764 h 2457764"/>
              <a:gd name="connsiteX16" fmla="*/ 4219862 w 5029466"/>
              <a:gd name="connsiteY16" fmla="*/ 2457764 h 2457764"/>
              <a:gd name="connsiteX17" fmla="*/ 3735689 w 5029466"/>
              <a:gd name="connsiteY17" fmla="*/ 2457764 h 2457764"/>
              <a:gd name="connsiteX18" fmla="*/ 3167313 w 5029466"/>
              <a:gd name="connsiteY18" fmla="*/ 2457764 h 2457764"/>
              <a:gd name="connsiteX19" fmla="*/ 2725243 w 5029466"/>
              <a:gd name="connsiteY19" fmla="*/ 2457764 h 2457764"/>
              <a:gd name="connsiteX20" fmla="*/ 2198968 w 5029466"/>
              <a:gd name="connsiteY20" fmla="*/ 2457764 h 2457764"/>
              <a:gd name="connsiteX21" fmla="*/ 1799000 w 5029466"/>
              <a:gd name="connsiteY21" fmla="*/ 2457764 h 2457764"/>
              <a:gd name="connsiteX22" fmla="*/ 1188522 w 5029466"/>
              <a:gd name="connsiteY22" fmla="*/ 2457764 h 2457764"/>
              <a:gd name="connsiteX23" fmla="*/ 409636 w 5029466"/>
              <a:gd name="connsiteY23" fmla="*/ 2457764 h 2457764"/>
              <a:gd name="connsiteX24" fmla="*/ 0 w 5029466"/>
              <a:gd name="connsiteY24" fmla="*/ 2048128 h 2457764"/>
              <a:gd name="connsiteX25" fmla="*/ 0 w 5029466"/>
              <a:gd name="connsiteY25" fmla="*/ 1501964 h 2457764"/>
              <a:gd name="connsiteX26" fmla="*/ 0 w 5029466"/>
              <a:gd name="connsiteY26" fmla="*/ 955800 h 2457764"/>
              <a:gd name="connsiteX27" fmla="*/ 0 w 5029466"/>
              <a:gd name="connsiteY27" fmla="*/ 409636 h 245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029466" h="2457764" fill="none" extrusionOk="0">
                <a:moveTo>
                  <a:pt x="0" y="409636"/>
                </a:moveTo>
                <a:cubicBezTo>
                  <a:pt x="-1258" y="157299"/>
                  <a:pt x="231926" y="30571"/>
                  <a:pt x="409636" y="0"/>
                </a:cubicBezTo>
                <a:cubicBezTo>
                  <a:pt x="557434" y="-322"/>
                  <a:pt x="732230" y="13541"/>
                  <a:pt x="893808" y="0"/>
                </a:cubicBezTo>
                <a:cubicBezTo>
                  <a:pt x="1055386" y="-13541"/>
                  <a:pt x="1101216" y="21223"/>
                  <a:pt x="1293777" y="0"/>
                </a:cubicBezTo>
                <a:cubicBezTo>
                  <a:pt x="1486338" y="-21223"/>
                  <a:pt x="1676877" y="5949"/>
                  <a:pt x="1862153" y="0"/>
                </a:cubicBezTo>
                <a:cubicBezTo>
                  <a:pt x="2047429" y="-5949"/>
                  <a:pt x="2163386" y="28347"/>
                  <a:pt x="2304223" y="0"/>
                </a:cubicBezTo>
                <a:cubicBezTo>
                  <a:pt x="2445060" y="-28347"/>
                  <a:pt x="2596440" y="8998"/>
                  <a:pt x="2704192" y="0"/>
                </a:cubicBezTo>
                <a:cubicBezTo>
                  <a:pt x="2811944" y="-8998"/>
                  <a:pt x="2965152" y="1674"/>
                  <a:pt x="3146262" y="0"/>
                </a:cubicBezTo>
                <a:cubicBezTo>
                  <a:pt x="3327372" y="-1674"/>
                  <a:pt x="3487229" y="37779"/>
                  <a:pt x="3714638" y="0"/>
                </a:cubicBezTo>
                <a:cubicBezTo>
                  <a:pt x="3942047" y="-37779"/>
                  <a:pt x="3942020" y="37141"/>
                  <a:pt x="4156709" y="0"/>
                </a:cubicBezTo>
                <a:cubicBezTo>
                  <a:pt x="4371398" y="-37141"/>
                  <a:pt x="4498740" y="30640"/>
                  <a:pt x="4619830" y="0"/>
                </a:cubicBezTo>
                <a:cubicBezTo>
                  <a:pt x="4890308" y="8773"/>
                  <a:pt x="4979835" y="215446"/>
                  <a:pt x="5029466" y="409636"/>
                </a:cubicBezTo>
                <a:cubicBezTo>
                  <a:pt x="5094362" y="608826"/>
                  <a:pt x="5001020" y="730567"/>
                  <a:pt x="5029466" y="972185"/>
                </a:cubicBezTo>
                <a:cubicBezTo>
                  <a:pt x="5057912" y="1213803"/>
                  <a:pt x="4983918" y="1232083"/>
                  <a:pt x="5029466" y="1485579"/>
                </a:cubicBezTo>
                <a:cubicBezTo>
                  <a:pt x="5075014" y="1739075"/>
                  <a:pt x="5018354" y="1897986"/>
                  <a:pt x="5029466" y="2048128"/>
                </a:cubicBezTo>
                <a:cubicBezTo>
                  <a:pt x="5020683" y="2258675"/>
                  <a:pt x="4810603" y="2474246"/>
                  <a:pt x="4619830" y="2457764"/>
                </a:cubicBezTo>
                <a:cubicBezTo>
                  <a:pt x="4429228" y="2478348"/>
                  <a:pt x="4378462" y="2446889"/>
                  <a:pt x="4219862" y="2457764"/>
                </a:cubicBezTo>
                <a:cubicBezTo>
                  <a:pt x="4061262" y="2468639"/>
                  <a:pt x="3865990" y="2419717"/>
                  <a:pt x="3735689" y="2457764"/>
                </a:cubicBezTo>
                <a:cubicBezTo>
                  <a:pt x="3605388" y="2495811"/>
                  <a:pt x="3346799" y="2432612"/>
                  <a:pt x="3167313" y="2457764"/>
                </a:cubicBezTo>
                <a:cubicBezTo>
                  <a:pt x="2987827" y="2482916"/>
                  <a:pt x="2932878" y="2424089"/>
                  <a:pt x="2725243" y="2457764"/>
                </a:cubicBezTo>
                <a:cubicBezTo>
                  <a:pt x="2517608" y="2491439"/>
                  <a:pt x="2416197" y="2432717"/>
                  <a:pt x="2198968" y="2457764"/>
                </a:cubicBezTo>
                <a:cubicBezTo>
                  <a:pt x="1981740" y="2482811"/>
                  <a:pt x="1941401" y="2410136"/>
                  <a:pt x="1799000" y="2457764"/>
                </a:cubicBezTo>
                <a:cubicBezTo>
                  <a:pt x="1656599" y="2505392"/>
                  <a:pt x="1403653" y="2396659"/>
                  <a:pt x="1188522" y="2457764"/>
                </a:cubicBezTo>
                <a:cubicBezTo>
                  <a:pt x="973391" y="2518869"/>
                  <a:pt x="780798" y="2457470"/>
                  <a:pt x="409636" y="2457764"/>
                </a:cubicBezTo>
                <a:cubicBezTo>
                  <a:pt x="188655" y="2437420"/>
                  <a:pt x="10062" y="2236571"/>
                  <a:pt x="0" y="2048128"/>
                </a:cubicBezTo>
                <a:cubicBezTo>
                  <a:pt x="-15899" y="1897977"/>
                  <a:pt x="25835" y="1753415"/>
                  <a:pt x="0" y="1501964"/>
                </a:cubicBezTo>
                <a:cubicBezTo>
                  <a:pt x="-25835" y="1250513"/>
                  <a:pt x="8250" y="1148847"/>
                  <a:pt x="0" y="955800"/>
                </a:cubicBezTo>
                <a:cubicBezTo>
                  <a:pt x="-8250" y="762753"/>
                  <a:pt x="23032" y="682629"/>
                  <a:pt x="0" y="409636"/>
                </a:cubicBezTo>
                <a:close/>
              </a:path>
              <a:path w="5029466" h="2457764" stroke="0" extrusionOk="0">
                <a:moveTo>
                  <a:pt x="0" y="409636"/>
                </a:moveTo>
                <a:cubicBezTo>
                  <a:pt x="-50048" y="152529"/>
                  <a:pt x="167181" y="6087"/>
                  <a:pt x="409636" y="0"/>
                </a:cubicBezTo>
                <a:cubicBezTo>
                  <a:pt x="641718" y="-43545"/>
                  <a:pt x="827729" y="7847"/>
                  <a:pt x="1020114" y="0"/>
                </a:cubicBezTo>
                <a:cubicBezTo>
                  <a:pt x="1212499" y="-7847"/>
                  <a:pt x="1378854" y="6479"/>
                  <a:pt x="1504286" y="0"/>
                </a:cubicBezTo>
                <a:cubicBezTo>
                  <a:pt x="1629718" y="-6479"/>
                  <a:pt x="1805351" y="19665"/>
                  <a:pt x="1946357" y="0"/>
                </a:cubicBezTo>
                <a:cubicBezTo>
                  <a:pt x="2087363" y="-19665"/>
                  <a:pt x="2322058" y="18548"/>
                  <a:pt x="2514733" y="0"/>
                </a:cubicBezTo>
                <a:cubicBezTo>
                  <a:pt x="2707408" y="-18548"/>
                  <a:pt x="2891110" y="22228"/>
                  <a:pt x="2998905" y="0"/>
                </a:cubicBezTo>
                <a:cubicBezTo>
                  <a:pt x="3106700" y="-22228"/>
                  <a:pt x="3487237" y="12666"/>
                  <a:pt x="3609383" y="0"/>
                </a:cubicBezTo>
                <a:cubicBezTo>
                  <a:pt x="3731529" y="-12666"/>
                  <a:pt x="3841783" y="8413"/>
                  <a:pt x="4051454" y="0"/>
                </a:cubicBezTo>
                <a:cubicBezTo>
                  <a:pt x="4261125" y="-8413"/>
                  <a:pt x="4413229" y="43863"/>
                  <a:pt x="4619830" y="0"/>
                </a:cubicBezTo>
                <a:cubicBezTo>
                  <a:pt x="4866362" y="4880"/>
                  <a:pt x="4977087" y="174928"/>
                  <a:pt x="5029466" y="409636"/>
                </a:cubicBezTo>
                <a:cubicBezTo>
                  <a:pt x="5063980" y="665945"/>
                  <a:pt x="4983595" y="718984"/>
                  <a:pt x="5029466" y="955800"/>
                </a:cubicBezTo>
                <a:cubicBezTo>
                  <a:pt x="5075337" y="1192616"/>
                  <a:pt x="4975593" y="1378465"/>
                  <a:pt x="5029466" y="1485579"/>
                </a:cubicBezTo>
                <a:cubicBezTo>
                  <a:pt x="5083339" y="1592693"/>
                  <a:pt x="4995330" y="1840366"/>
                  <a:pt x="5029466" y="2048128"/>
                </a:cubicBezTo>
                <a:cubicBezTo>
                  <a:pt x="5068377" y="2226059"/>
                  <a:pt x="4823155" y="2448907"/>
                  <a:pt x="4619830" y="2457764"/>
                </a:cubicBezTo>
                <a:cubicBezTo>
                  <a:pt x="4451267" y="2486171"/>
                  <a:pt x="4243704" y="2419988"/>
                  <a:pt x="4093556" y="2457764"/>
                </a:cubicBezTo>
                <a:cubicBezTo>
                  <a:pt x="3943408" y="2495540"/>
                  <a:pt x="3639829" y="2402115"/>
                  <a:pt x="3483078" y="2457764"/>
                </a:cubicBezTo>
                <a:cubicBezTo>
                  <a:pt x="3326327" y="2513413"/>
                  <a:pt x="3191188" y="2404952"/>
                  <a:pt x="2956803" y="2457764"/>
                </a:cubicBezTo>
                <a:cubicBezTo>
                  <a:pt x="2722419" y="2510576"/>
                  <a:pt x="2700248" y="2411383"/>
                  <a:pt x="2556835" y="2457764"/>
                </a:cubicBezTo>
                <a:cubicBezTo>
                  <a:pt x="2413422" y="2504145"/>
                  <a:pt x="2240571" y="2429388"/>
                  <a:pt x="2114765" y="2457764"/>
                </a:cubicBezTo>
                <a:cubicBezTo>
                  <a:pt x="1988959" y="2486140"/>
                  <a:pt x="1668476" y="2396823"/>
                  <a:pt x="1504286" y="2457764"/>
                </a:cubicBezTo>
                <a:cubicBezTo>
                  <a:pt x="1340096" y="2518705"/>
                  <a:pt x="1224011" y="2415001"/>
                  <a:pt x="978012" y="2457764"/>
                </a:cubicBezTo>
                <a:cubicBezTo>
                  <a:pt x="732013" y="2500527"/>
                  <a:pt x="561126" y="2405337"/>
                  <a:pt x="409636" y="2457764"/>
                </a:cubicBezTo>
                <a:cubicBezTo>
                  <a:pt x="182983" y="2446526"/>
                  <a:pt x="53247" y="2285467"/>
                  <a:pt x="0" y="2048128"/>
                </a:cubicBezTo>
                <a:cubicBezTo>
                  <a:pt x="-25500" y="1844792"/>
                  <a:pt x="61305" y="1669970"/>
                  <a:pt x="0" y="1501964"/>
                </a:cubicBezTo>
                <a:cubicBezTo>
                  <a:pt x="-61305" y="1333958"/>
                  <a:pt x="28293" y="1075724"/>
                  <a:pt x="0" y="955800"/>
                </a:cubicBezTo>
                <a:cubicBezTo>
                  <a:pt x="-28293" y="835876"/>
                  <a:pt x="31080" y="593617"/>
                  <a:pt x="0" y="409636"/>
                </a:cubicBezTo>
                <a:close/>
              </a:path>
            </a:pathLst>
          </a:custGeom>
          <a:solidFill>
            <a:schemeClr val="bg1"/>
          </a:solidFill>
          <a:ln w="38100" cmpd="sng"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Thực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tự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sang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đầu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đơn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vị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mỗi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lượt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phải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thẳng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thẳng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5 hàng" panose="020B0603050302020204" pitchFamily="34" charset="0"/>
              </a:rPr>
              <a:t>cột</a:t>
            </a:r>
            <a:r>
              <a:rPr lang="en-US" sz="3200" b="1" dirty="0">
                <a:solidFill>
                  <a:schemeClr val="tx1"/>
                </a:solidFill>
                <a:latin typeface="HP001 5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8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444404C5-701F-4CD5-87DC-10316E74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12573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Slide Number Placeholder 2">
            <a:extLst>
              <a:ext uri="{FF2B5EF4-FFF2-40B4-BE49-F238E27FC236}">
                <a16:creationId xmlns:a16="http://schemas.microsoft.com/office/drawing/2014/main" id="{EB5568A0-BC76-4172-8259-7B02A587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B5422-173A-4BBE-9E00-09CB5C8D4E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1563-5116-48E1-9FEF-43F635876A10}"/>
              </a:ext>
            </a:extLst>
          </p:cNvPr>
          <p:cNvSpPr/>
          <p:nvPr/>
        </p:nvSpPr>
        <p:spPr>
          <a:xfrm>
            <a:off x="1899315" y="2561455"/>
            <a:ext cx="8338782" cy="20467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115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11500" b="1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0854C6-E7D6-4E39-A0F6-D09AE0A0347E}"/>
              </a:ext>
            </a:extLst>
          </p:cNvPr>
          <p:cNvSpPr/>
          <p:nvPr/>
        </p:nvSpPr>
        <p:spPr>
          <a:xfrm>
            <a:off x="3233530" y="2345635"/>
            <a:ext cx="797780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rgbClr val="9BBB5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CỨU RỪNG XANH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572000" y="4724401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1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772401" y="4800601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24801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1" y="4419600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27470" y="4475566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2200" y="3962400"/>
            <a:ext cx="1524000" cy="1225298"/>
          </a:xfrm>
          <a:prstGeom prst="rect">
            <a:avLst/>
          </a:prstGeom>
        </p:spPr>
      </p:pic>
      <p:pic>
        <p:nvPicPr>
          <p:cNvPr id="12" name="Picture 11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8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67400" y="5334000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24800" y="4572001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52400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" action="ppaction://noaction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05000" y="1600201"/>
            <a:ext cx="914400" cy="6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367</Words>
  <Application>Microsoft Office PowerPoint</Application>
  <PresentationFormat>Widescreen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DFPOP1-W9</vt:lpstr>
      <vt:lpstr>HP001 5 hàng</vt:lpstr>
      <vt:lpstr>Times New Roman</vt:lpstr>
      <vt:lpstr>UTM Cookies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148</cp:revision>
  <dcterms:created xsi:type="dcterms:W3CDTF">2021-06-02T01:34:28Z</dcterms:created>
  <dcterms:modified xsi:type="dcterms:W3CDTF">2025-04-13T07:57:18Z</dcterms:modified>
</cp:coreProperties>
</file>