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3.wav" ContentType="audio/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89" r:id="rId2"/>
    <p:sldId id="290" r:id="rId3"/>
    <p:sldId id="278" r:id="rId4"/>
    <p:sldId id="288" r:id="rId5"/>
    <p:sldId id="259" r:id="rId6"/>
    <p:sldId id="270" r:id="rId7"/>
    <p:sldId id="279" r:id="rId8"/>
    <p:sldId id="271" r:id="rId9"/>
    <p:sldId id="272" r:id="rId10"/>
    <p:sldId id="273" r:id="rId11"/>
    <p:sldId id="274" r:id="rId12"/>
    <p:sldId id="275" r:id="rId13"/>
    <p:sldId id="276" r:id="rId14"/>
    <p:sldId id="287" r:id="rId15"/>
    <p:sldId id="262" r:id="rId16"/>
    <p:sldId id="263" r:id="rId17"/>
    <p:sldId id="264" r:id="rId18"/>
    <p:sldId id="286" r:id="rId19"/>
    <p:sldId id="266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okie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9" roundtripDataSignature="AMtx7mg/C7L9g0HP6V5UO7y75RXHbrsj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48C67-604F-4F1F-8C56-4D35BB55C2A9}">
  <a:tblStyle styleId="{1FE48C67-604F-4F1F-8C56-4D35BB55C2A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27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59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52863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89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0907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0" name="Google Shape;32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1" name="Google Shape;32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2" name="Google Shape;32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Google Shape;33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1" name="Google Shape;33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25"/>
          <p:cNvGrpSpPr/>
          <p:nvPr/>
        </p:nvGrpSpPr>
        <p:grpSpPr>
          <a:xfrm>
            <a:off x="395894" y="219520"/>
            <a:ext cx="11613234" cy="6240131"/>
            <a:chOff x="395894" y="219519"/>
            <a:chExt cx="8518865" cy="4788281"/>
          </a:xfrm>
        </p:grpSpPr>
        <p:sp>
          <p:nvSpPr>
            <p:cNvPr id="456" name="Google Shape;456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7" name="Google Shape;457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58" name="Google Shape;45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0" name="Google Shape;460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4" name="Google Shape;464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5" name="Google Shape;465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7" name="Google Shape;467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68" name="Google Shape;468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0" name="Google Shape;470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1" name="Google Shape;471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3" name="Google Shape;473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4" name="Google Shape;474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6" name="Google Shape;476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25"/>
          <p:cNvSpPr/>
          <p:nvPr/>
        </p:nvSpPr>
        <p:spPr>
          <a:xfrm>
            <a:off x="465694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5"/>
          <p:cNvSpPr/>
          <p:nvPr/>
        </p:nvSpPr>
        <p:spPr>
          <a:xfrm>
            <a:off x="200402" y="906828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5"/>
          <p:cNvSpPr/>
          <p:nvPr/>
        </p:nvSpPr>
        <p:spPr>
          <a:xfrm>
            <a:off x="224083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5"/>
          <p:cNvSpPr/>
          <p:nvPr/>
        </p:nvSpPr>
        <p:spPr>
          <a:xfrm>
            <a:off x="52489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464503" y="149605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222892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523707" y="15614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200402" y="15318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198020" y="213458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221701" y="22171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522516" y="21752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196829" y="274846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220510" y="28310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521325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219319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520134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194447" y="397622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218128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518943" y="40169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193256" y="459010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216937" y="46726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517752" y="46307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215746" y="52865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516561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193256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190874" y="581786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214555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515370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192065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3" name="Google Shape;52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2" name="Google Shape;2042;p37"/>
          <p:cNvGrpSpPr/>
          <p:nvPr/>
        </p:nvGrpSpPr>
        <p:grpSpPr>
          <a:xfrm>
            <a:off x="395894" y="219520"/>
            <a:ext cx="11613234" cy="6240131"/>
            <a:chOff x="395894" y="219519"/>
            <a:chExt cx="8518865" cy="4788281"/>
          </a:xfrm>
        </p:grpSpPr>
        <p:sp>
          <p:nvSpPr>
            <p:cNvPr id="2043" name="Google Shape;2043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4" name="Google Shape;2044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5" name="Google Shape;2045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7" name="Google Shape;2047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49" name="Google Shape;2049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1" name="Google Shape;2051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2" name="Google Shape;2052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4" name="Google Shape;2054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5" name="Google Shape;2055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7" name="Google Shape;2057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8" name="Google Shape;2058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0" name="Google Shape;2060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1" name="Google Shape;2061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3" name="Google Shape;2063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5" name="Google Shape;2065;p37"/>
          <p:cNvSpPr/>
          <p:nvPr/>
        </p:nvSpPr>
        <p:spPr>
          <a:xfrm>
            <a:off x="465694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37"/>
          <p:cNvSpPr/>
          <p:nvPr/>
        </p:nvSpPr>
        <p:spPr>
          <a:xfrm>
            <a:off x="200402" y="906828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7"/>
          <p:cNvSpPr/>
          <p:nvPr/>
        </p:nvSpPr>
        <p:spPr>
          <a:xfrm>
            <a:off x="224083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7"/>
          <p:cNvSpPr/>
          <p:nvPr/>
        </p:nvSpPr>
        <p:spPr>
          <a:xfrm>
            <a:off x="52489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7"/>
          <p:cNvSpPr/>
          <p:nvPr/>
        </p:nvSpPr>
        <p:spPr>
          <a:xfrm>
            <a:off x="464503" y="149605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7"/>
          <p:cNvSpPr/>
          <p:nvPr/>
        </p:nvSpPr>
        <p:spPr>
          <a:xfrm>
            <a:off x="222892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7"/>
          <p:cNvSpPr/>
          <p:nvPr/>
        </p:nvSpPr>
        <p:spPr>
          <a:xfrm>
            <a:off x="523707" y="15614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7"/>
          <p:cNvSpPr/>
          <p:nvPr/>
        </p:nvSpPr>
        <p:spPr>
          <a:xfrm>
            <a:off x="200402" y="15318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7"/>
          <p:cNvSpPr/>
          <p:nvPr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7"/>
          <p:cNvSpPr/>
          <p:nvPr/>
        </p:nvSpPr>
        <p:spPr>
          <a:xfrm>
            <a:off x="198020" y="213458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7"/>
          <p:cNvSpPr/>
          <p:nvPr/>
        </p:nvSpPr>
        <p:spPr>
          <a:xfrm>
            <a:off x="221701" y="22171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7"/>
          <p:cNvSpPr/>
          <p:nvPr/>
        </p:nvSpPr>
        <p:spPr>
          <a:xfrm>
            <a:off x="522516" y="21752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7"/>
          <p:cNvSpPr/>
          <p:nvPr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7"/>
          <p:cNvSpPr/>
          <p:nvPr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7"/>
          <p:cNvSpPr/>
          <p:nvPr/>
        </p:nvSpPr>
        <p:spPr>
          <a:xfrm>
            <a:off x="196829" y="274846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7"/>
          <p:cNvSpPr/>
          <p:nvPr/>
        </p:nvSpPr>
        <p:spPr>
          <a:xfrm>
            <a:off x="220510" y="28310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7"/>
          <p:cNvSpPr/>
          <p:nvPr/>
        </p:nvSpPr>
        <p:spPr>
          <a:xfrm>
            <a:off x="521325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7"/>
          <p:cNvSpPr/>
          <p:nvPr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7"/>
          <p:cNvSpPr/>
          <p:nvPr/>
        </p:nvSpPr>
        <p:spPr>
          <a:xfrm>
            <a:off x="219319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7"/>
          <p:cNvSpPr/>
          <p:nvPr/>
        </p:nvSpPr>
        <p:spPr>
          <a:xfrm>
            <a:off x="520134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7"/>
          <p:cNvSpPr/>
          <p:nvPr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7"/>
          <p:cNvSpPr/>
          <p:nvPr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7"/>
          <p:cNvSpPr/>
          <p:nvPr/>
        </p:nvSpPr>
        <p:spPr>
          <a:xfrm>
            <a:off x="194447" y="397622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7"/>
          <p:cNvSpPr/>
          <p:nvPr/>
        </p:nvSpPr>
        <p:spPr>
          <a:xfrm>
            <a:off x="218128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7"/>
          <p:cNvSpPr/>
          <p:nvPr/>
        </p:nvSpPr>
        <p:spPr>
          <a:xfrm>
            <a:off x="518943" y="40169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7"/>
          <p:cNvSpPr/>
          <p:nvPr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7"/>
          <p:cNvSpPr/>
          <p:nvPr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7"/>
          <p:cNvSpPr/>
          <p:nvPr/>
        </p:nvSpPr>
        <p:spPr>
          <a:xfrm>
            <a:off x="193256" y="459010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7"/>
          <p:cNvSpPr/>
          <p:nvPr/>
        </p:nvSpPr>
        <p:spPr>
          <a:xfrm>
            <a:off x="216937" y="46726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7"/>
          <p:cNvSpPr/>
          <p:nvPr/>
        </p:nvSpPr>
        <p:spPr>
          <a:xfrm>
            <a:off x="517752" y="46307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7"/>
          <p:cNvSpPr/>
          <p:nvPr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7"/>
          <p:cNvSpPr/>
          <p:nvPr/>
        </p:nvSpPr>
        <p:spPr>
          <a:xfrm>
            <a:off x="215746" y="52865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7"/>
          <p:cNvSpPr/>
          <p:nvPr/>
        </p:nvSpPr>
        <p:spPr>
          <a:xfrm>
            <a:off x="516561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7"/>
          <p:cNvSpPr/>
          <p:nvPr/>
        </p:nvSpPr>
        <p:spPr>
          <a:xfrm>
            <a:off x="193256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7"/>
          <p:cNvSpPr/>
          <p:nvPr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7"/>
          <p:cNvSpPr/>
          <p:nvPr/>
        </p:nvSpPr>
        <p:spPr>
          <a:xfrm>
            <a:off x="190874" y="581786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7"/>
          <p:cNvSpPr/>
          <p:nvPr/>
        </p:nvSpPr>
        <p:spPr>
          <a:xfrm>
            <a:off x="214555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7"/>
          <p:cNvSpPr/>
          <p:nvPr/>
        </p:nvSpPr>
        <p:spPr>
          <a:xfrm>
            <a:off x="515370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7"/>
          <p:cNvSpPr/>
          <p:nvPr/>
        </p:nvSpPr>
        <p:spPr>
          <a:xfrm>
            <a:off x="192065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0" name="Google Shape;2110;p37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30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38"/>
          <p:cNvGrpSpPr/>
          <p:nvPr/>
        </p:nvGrpSpPr>
        <p:grpSpPr>
          <a:xfrm>
            <a:off x="395894" y="219520"/>
            <a:ext cx="11613234" cy="6240131"/>
            <a:chOff x="395894" y="219519"/>
            <a:chExt cx="8518865" cy="4788281"/>
          </a:xfrm>
        </p:grpSpPr>
        <p:sp>
          <p:nvSpPr>
            <p:cNvPr id="2113" name="Google Shape;2113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4" name="Google Shape;2114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15" name="Google Shape;2115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7" name="Google Shape;2117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8" name="Google Shape;2118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19" name="Google Shape;2119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1" name="Google Shape;2121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22" name="Google Shape;2122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4" name="Google Shape;2124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25" name="Google Shape;2125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7" name="Google Shape;2127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28" name="Google Shape;212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0" name="Google Shape;2130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31" name="Google Shape;213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3" name="Google Shape;2133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5" name="Google Shape;2135;p38"/>
          <p:cNvSpPr/>
          <p:nvPr/>
        </p:nvSpPr>
        <p:spPr>
          <a:xfrm>
            <a:off x="465694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38"/>
          <p:cNvSpPr/>
          <p:nvPr/>
        </p:nvSpPr>
        <p:spPr>
          <a:xfrm>
            <a:off x="200402" y="906828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38"/>
          <p:cNvSpPr/>
          <p:nvPr/>
        </p:nvSpPr>
        <p:spPr>
          <a:xfrm>
            <a:off x="224083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38"/>
          <p:cNvSpPr/>
          <p:nvPr/>
        </p:nvSpPr>
        <p:spPr>
          <a:xfrm>
            <a:off x="52489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38"/>
          <p:cNvSpPr/>
          <p:nvPr/>
        </p:nvSpPr>
        <p:spPr>
          <a:xfrm>
            <a:off x="464503" y="149605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38"/>
          <p:cNvSpPr/>
          <p:nvPr/>
        </p:nvSpPr>
        <p:spPr>
          <a:xfrm>
            <a:off x="222892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38"/>
          <p:cNvSpPr/>
          <p:nvPr/>
        </p:nvSpPr>
        <p:spPr>
          <a:xfrm>
            <a:off x="523707" y="15614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38"/>
          <p:cNvSpPr/>
          <p:nvPr/>
        </p:nvSpPr>
        <p:spPr>
          <a:xfrm>
            <a:off x="200402" y="15318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38"/>
          <p:cNvSpPr/>
          <p:nvPr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38"/>
          <p:cNvSpPr/>
          <p:nvPr/>
        </p:nvSpPr>
        <p:spPr>
          <a:xfrm>
            <a:off x="198020" y="213458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38"/>
          <p:cNvSpPr/>
          <p:nvPr/>
        </p:nvSpPr>
        <p:spPr>
          <a:xfrm>
            <a:off x="221701" y="22171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38"/>
          <p:cNvSpPr/>
          <p:nvPr/>
        </p:nvSpPr>
        <p:spPr>
          <a:xfrm>
            <a:off x="522516" y="21752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38"/>
          <p:cNvSpPr/>
          <p:nvPr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38"/>
          <p:cNvSpPr/>
          <p:nvPr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38"/>
          <p:cNvSpPr/>
          <p:nvPr/>
        </p:nvSpPr>
        <p:spPr>
          <a:xfrm>
            <a:off x="196829" y="274846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38"/>
          <p:cNvSpPr/>
          <p:nvPr/>
        </p:nvSpPr>
        <p:spPr>
          <a:xfrm>
            <a:off x="220510" y="28310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38"/>
          <p:cNvSpPr/>
          <p:nvPr/>
        </p:nvSpPr>
        <p:spPr>
          <a:xfrm>
            <a:off x="521325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38"/>
          <p:cNvSpPr/>
          <p:nvPr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38"/>
          <p:cNvSpPr/>
          <p:nvPr/>
        </p:nvSpPr>
        <p:spPr>
          <a:xfrm>
            <a:off x="219319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38"/>
          <p:cNvSpPr/>
          <p:nvPr/>
        </p:nvSpPr>
        <p:spPr>
          <a:xfrm>
            <a:off x="520134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38"/>
          <p:cNvSpPr/>
          <p:nvPr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38"/>
          <p:cNvSpPr/>
          <p:nvPr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38"/>
          <p:cNvSpPr/>
          <p:nvPr/>
        </p:nvSpPr>
        <p:spPr>
          <a:xfrm>
            <a:off x="194447" y="397622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38"/>
          <p:cNvSpPr/>
          <p:nvPr/>
        </p:nvSpPr>
        <p:spPr>
          <a:xfrm>
            <a:off x="218128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38"/>
          <p:cNvSpPr/>
          <p:nvPr/>
        </p:nvSpPr>
        <p:spPr>
          <a:xfrm>
            <a:off x="518943" y="40169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38"/>
          <p:cNvSpPr/>
          <p:nvPr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38"/>
          <p:cNvSpPr/>
          <p:nvPr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8"/>
          <p:cNvSpPr/>
          <p:nvPr/>
        </p:nvSpPr>
        <p:spPr>
          <a:xfrm>
            <a:off x="193256" y="459010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8"/>
          <p:cNvSpPr/>
          <p:nvPr/>
        </p:nvSpPr>
        <p:spPr>
          <a:xfrm>
            <a:off x="216937" y="46726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8"/>
          <p:cNvSpPr/>
          <p:nvPr/>
        </p:nvSpPr>
        <p:spPr>
          <a:xfrm>
            <a:off x="517752" y="46307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8"/>
          <p:cNvSpPr/>
          <p:nvPr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8"/>
          <p:cNvSpPr/>
          <p:nvPr/>
        </p:nvSpPr>
        <p:spPr>
          <a:xfrm>
            <a:off x="215746" y="52865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8"/>
          <p:cNvSpPr/>
          <p:nvPr/>
        </p:nvSpPr>
        <p:spPr>
          <a:xfrm>
            <a:off x="516561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8"/>
          <p:cNvSpPr/>
          <p:nvPr/>
        </p:nvSpPr>
        <p:spPr>
          <a:xfrm>
            <a:off x="193256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8"/>
          <p:cNvSpPr/>
          <p:nvPr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8"/>
          <p:cNvSpPr/>
          <p:nvPr/>
        </p:nvSpPr>
        <p:spPr>
          <a:xfrm>
            <a:off x="190874" y="581786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8"/>
          <p:cNvSpPr/>
          <p:nvPr/>
        </p:nvSpPr>
        <p:spPr>
          <a:xfrm>
            <a:off x="214555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8"/>
          <p:cNvSpPr/>
          <p:nvPr/>
        </p:nvSpPr>
        <p:spPr>
          <a:xfrm>
            <a:off x="515370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8"/>
          <p:cNvSpPr/>
          <p:nvPr/>
        </p:nvSpPr>
        <p:spPr>
          <a:xfrm>
            <a:off x="192065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0" name="Google Shape;2180;p38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2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p39"/>
          <p:cNvGrpSpPr/>
          <p:nvPr/>
        </p:nvGrpSpPr>
        <p:grpSpPr>
          <a:xfrm>
            <a:off x="395894" y="219520"/>
            <a:ext cx="11613234" cy="6240131"/>
            <a:chOff x="395894" y="219519"/>
            <a:chExt cx="8518865" cy="4788281"/>
          </a:xfrm>
        </p:grpSpPr>
        <p:sp>
          <p:nvSpPr>
            <p:cNvPr id="2183" name="Google Shape;2183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4" name="Google Shape;2184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85" name="Google Shape;218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7" name="Google Shape;2187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8" name="Google Shape;2188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89" name="Google Shape;2189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1" name="Google Shape;2191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92" name="Google Shape;2192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4" name="Google Shape;2194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95" name="Google Shape;2195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7" name="Google Shape;2197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98" name="Google Shape;2198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0" name="Google Shape;2200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01" name="Google Shape;2201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3" name="Google Shape;2203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5" name="Google Shape;2205;p39"/>
          <p:cNvSpPr/>
          <p:nvPr/>
        </p:nvSpPr>
        <p:spPr>
          <a:xfrm>
            <a:off x="465694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9"/>
          <p:cNvSpPr/>
          <p:nvPr/>
        </p:nvSpPr>
        <p:spPr>
          <a:xfrm>
            <a:off x="200402" y="906828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9"/>
          <p:cNvSpPr/>
          <p:nvPr/>
        </p:nvSpPr>
        <p:spPr>
          <a:xfrm>
            <a:off x="224083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9"/>
          <p:cNvSpPr/>
          <p:nvPr/>
        </p:nvSpPr>
        <p:spPr>
          <a:xfrm>
            <a:off x="52489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9"/>
          <p:cNvSpPr/>
          <p:nvPr/>
        </p:nvSpPr>
        <p:spPr>
          <a:xfrm>
            <a:off x="464503" y="149605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9"/>
          <p:cNvSpPr/>
          <p:nvPr/>
        </p:nvSpPr>
        <p:spPr>
          <a:xfrm>
            <a:off x="222892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39"/>
          <p:cNvSpPr/>
          <p:nvPr/>
        </p:nvSpPr>
        <p:spPr>
          <a:xfrm>
            <a:off x="523707" y="15614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39"/>
          <p:cNvSpPr/>
          <p:nvPr/>
        </p:nvSpPr>
        <p:spPr>
          <a:xfrm>
            <a:off x="200402" y="15318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39"/>
          <p:cNvSpPr/>
          <p:nvPr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39"/>
          <p:cNvSpPr/>
          <p:nvPr/>
        </p:nvSpPr>
        <p:spPr>
          <a:xfrm>
            <a:off x="198020" y="213458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39"/>
          <p:cNvSpPr/>
          <p:nvPr/>
        </p:nvSpPr>
        <p:spPr>
          <a:xfrm>
            <a:off x="221701" y="22171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39"/>
          <p:cNvSpPr/>
          <p:nvPr/>
        </p:nvSpPr>
        <p:spPr>
          <a:xfrm>
            <a:off x="522516" y="21752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p39"/>
          <p:cNvSpPr/>
          <p:nvPr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39"/>
          <p:cNvSpPr/>
          <p:nvPr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39"/>
          <p:cNvSpPr/>
          <p:nvPr/>
        </p:nvSpPr>
        <p:spPr>
          <a:xfrm>
            <a:off x="196829" y="274846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39"/>
          <p:cNvSpPr/>
          <p:nvPr/>
        </p:nvSpPr>
        <p:spPr>
          <a:xfrm>
            <a:off x="220510" y="28310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39"/>
          <p:cNvSpPr/>
          <p:nvPr/>
        </p:nvSpPr>
        <p:spPr>
          <a:xfrm>
            <a:off x="521325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39"/>
          <p:cNvSpPr/>
          <p:nvPr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39"/>
          <p:cNvSpPr/>
          <p:nvPr/>
        </p:nvSpPr>
        <p:spPr>
          <a:xfrm>
            <a:off x="219319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39"/>
          <p:cNvSpPr/>
          <p:nvPr/>
        </p:nvSpPr>
        <p:spPr>
          <a:xfrm>
            <a:off x="520134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39"/>
          <p:cNvSpPr/>
          <p:nvPr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39"/>
          <p:cNvSpPr/>
          <p:nvPr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9"/>
          <p:cNvSpPr/>
          <p:nvPr/>
        </p:nvSpPr>
        <p:spPr>
          <a:xfrm>
            <a:off x="194447" y="397622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39"/>
          <p:cNvSpPr/>
          <p:nvPr/>
        </p:nvSpPr>
        <p:spPr>
          <a:xfrm>
            <a:off x="218128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39"/>
          <p:cNvSpPr/>
          <p:nvPr/>
        </p:nvSpPr>
        <p:spPr>
          <a:xfrm>
            <a:off x="518943" y="40169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39"/>
          <p:cNvSpPr/>
          <p:nvPr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39"/>
          <p:cNvSpPr/>
          <p:nvPr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39"/>
          <p:cNvSpPr/>
          <p:nvPr/>
        </p:nvSpPr>
        <p:spPr>
          <a:xfrm>
            <a:off x="193256" y="459010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39"/>
          <p:cNvSpPr/>
          <p:nvPr/>
        </p:nvSpPr>
        <p:spPr>
          <a:xfrm>
            <a:off x="216937" y="46726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39"/>
          <p:cNvSpPr/>
          <p:nvPr/>
        </p:nvSpPr>
        <p:spPr>
          <a:xfrm>
            <a:off x="517752" y="46307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39"/>
          <p:cNvSpPr/>
          <p:nvPr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39"/>
          <p:cNvSpPr/>
          <p:nvPr/>
        </p:nvSpPr>
        <p:spPr>
          <a:xfrm>
            <a:off x="215746" y="52865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39"/>
          <p:cNvSpPr/>
          <p:nvPr/>
        </p:nvSpPr>
        <p:spPr>
          <a:xfrm>
            <a:off x="516561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39"/>
          <p:cNvSpPr/>
          <p:nvPr/>
        </p:nvSpPr>
        <p:spPr>
          <a:xfrm>
            <a:off x="193256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39"/>
          <p:cNvSpPr/>
          <p:nvPr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39"/>
          <p:cNvSpPr/>
          <p:nvPr/>
        </p:nvSpPr>
        <p:spPr>
          <a:xfrm>
            <a:off x="190874" y="581786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39"/>
          <p:cNvSpPr/>
          <p:nvPr/>
        </p:nvSpPr>
        <p:spPr>
          <a:xfrm>
            <a:off x="214555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39"/>
          <p:cNvSpPr/>
          <p:nvPr/>
        </p:nvSpPr>
        <p:spPr>
          <a:xfrm>
            <a:off x="515370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39"/>
          <p:cNvSpPr/>
          <p:nvPr/>
        </p:nvSpPr>
        <p:spPr>
          <a:xfrm>
            <a:off x="192065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0" name="Google Shape;225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7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" name="Google Shape;2252;p40"/>
          <p:cNvGrpSpPr/>
          <p:nvPr/>
        </p:nvGrpSpPr>
        <p:grpSpPr>
          <a:xfrm>
            <a:off x="395894" y="219520"/>
            <a:ext cx="11613234" cy="6240131"/>
            <a:chOff x="395894" y="219519"/>
            <a:chExt cx="8518865" cy="4788281"/>
          </a:xfrm>
        </p:grpSpPr>
        <p:sp>
          <p:nvSpPr>
            <p:cNvPr id="2253" name="Google Shape;2253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4" name="Google Shape;2254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5" name="Google Shape;2255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7" name="Google Shape;2257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8" name="Google Shape;2258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9" name="Google Shape;2259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1" name="Google Shape;2261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2" name="Google Shape;2262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4" name="Google Shape;2264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5" name="Google Shape;2265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7" name="Google Shape;2267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8" name="Google Shape;226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0" name="Google Shape;2270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1" name="Google Shape;227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3" name="Google Shape;2273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5" name="Google Shape;2275;p40"/>
          <p:cNvSpPr/>
          <p:nvPr/>
        </p:nvSpPr>
        <p:spPr>
          <a:xfrm>
            <a:off x="465694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40"/>
          <p:cNvSpPr/>
          <p:nvPr/>
        </p:nvSpPr>
        <p:spPr>
          <a:xfrm>
            <a:off x="200402" y="906828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40"/>
          <p:cNvSpPr/>
          <p:nvPr/>
        </p:nvSpPr>
        <p:spPr>
          <a:xfrm>
            <a:off x="224083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40"/>
          <p:cNvSpPr/>
          <p:nvPr/>
        </p:nvSpPr>
        <p:spPr>
          <a:xfrm>
            <a:off x="52489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40"/>
          <p:cNvSpPr/>
          <p:nvPr/>
        </p:nvSpPr>
        <p:spPr>
          <a:xfrm>
            <a:off x="464503" y="149605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40"/>
          <p:cNvSpPr/>
          <p:nvPr/>
        </p:nvSpPr>
        <p:spPr>
          <a:xfrm>
            <a:off x="222892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40"/>
          <p:cNvSpPr/>
          <p:nvPr/>
        </p:nvSpPr>
        <p:spPr>
          <a:xfrm>
            <a:off x="523707" y="15614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40"/>
          <p:cNvSpPr/>
          <p:nvPr/>
        </p:nvSpPr>
        <p:spPr>
          <a:xfrm>
            <a:off x="200402" y="15318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40"/>
          <p:cNvSpPr/>
          <p:nvPr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40"/>
          <p:cNvSpPr/>
          <p:nvPr/>
        </p:nvSpPr>
        <p:spPr>
          <a:xfrm>
            <a:off x="198020" y="213458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40"/>
          <p:cNvSpPr/>
          <p:nvPr/>
        </p:nvSpPr>
        <p:spPr>
          <a:xfrm>
            <a:off x="221701" y="22171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40"/>
          <p:cNvSpPr/>
          <p:nvPr/>
        </p:nvSpPr>
        <p:spPr>
          <a:xfrm>
            <a:off x="522516" y="21752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40"/>
          <p:cNvSpPr/>
          <p:nvPr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40"/>
          <p:cNvSpPr/>
          <p:nvPr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40"/>
          <p:cNvSpPr/>
          <p:nvPr/>
        </p:nvSpPr>
        <p:spPr>
          <a:xfrm>
            <a:off x="196829" y="274846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40"/>
          <p:cNvSpPr/>
          <p:nvPr/>
        </p:nvSpPr>
        <p:spPr>
          <a:xfrm>
            <a:off x="220510" y="28310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40"/>
          <p:cNvSpPr/>
          <p:nvPr/>
        </p:nvSpPr>
        <p:spPr>
          <a:xfrm>
            <a:off x="521325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40"/>
          <p:cNvSpPr/>
          <p:nvPr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40"/>
          <p:cNvSpPr/>
          <p:nvPr/>
        </p:nvSpPr>
        <p:spPr>
          <a:xfrm>
            <a:off x="219319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40"/>
          <p:cNvSpPr/>
          <p:nvPr/>
        </p:nvSpPr>
        <p:spPr>
          <a:xfrm>
            <a:off x="520134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40"/>
          <p:cNvSpPr/>
          <p:nvPr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40"/>
          <p:cNvSpPr/>
          <p:nvPr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40"/>
          <p:cNvSpPr/>
          <p:nvPr/>
        </p:nvSpPr>
        <p:spPr>
          <a:xfrm>
            <a:off x="194447" y="397622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40"/>
          <p:cNvSpPr/>
          <p:nvPr/>
        </p:nvSpPr>
        <p:spPr>
          <a:xfrm>
            <a:off x="218128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40"/>
          <p:cNvSpPr/>
          <p:nvPr/>
        </p:nvSpPr>
        <p:spPr>
          <a:xfrm>
            <a:off x="518943" y="40169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40"/>
          <p:cNvSpPr/>
          <p:nvPr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40"/>
          <p:cNvSpPr/>
          <p:nvPr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40"/>
          <p:cNvSpPr/>
          <p:nvPr/>
        </p:nvSpPr>
        <p:spPr>
          <a:xfrm>
            <a:off x="193256" y="459010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40"/>
          <p:cNvSpPr/>
          <p:nvPr/>
        </p:nvSpPr>
        <p:spPr>
          <a:xfrm>
            <a:off x="216937" y="46726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40"/>
          <p:cNvSpPr/>
          <p:nvPr/>
        </p:nvSpPr>
        <p:spPr>
          <a:xfrm>
            <a:off x="517752" y="46307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40"/>
          <p:cNvSpPr/>
          <p:nvPr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40"/>
          <p:cNvSpPr/>
          <p:nvPr/>
        </p:nvSpPr>
        <p:spPr>
          <a:xfrm>
            <a:off x="215746" y="52865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40"/>
          <p:cNvSpPr/>
          <p:nvPr/>
        </p:nvSpPr>
        <p:spPr>
          <a:xfrm>
            <a:off x="516561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40"/>
          <p:cNvSpPr/>
          <p:nvPr/>
        </p:nvSpPr>
        <p:spPr>
          <a:xfrm>
            <a:off x="193256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40"/>
          <p:cNvSpPr/>
          <p:nvPr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40"/>
          <p:cNvSpPr/>
          <p:nvPr/>
        </p:nvSpPr>
        <p:spPr>
          <a:xfrm>
            <a:off x="190874" y="581786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40"/>
          <p:cNvSpPr/>
          <p:nvPr/>
        </p:nvSpPr>
        <p:spPr>
          <a:xfrm>
            <a:off x="214555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40"/>
          <p:cNvSpPr/>
          <p:nvPr/>
        </p:nvSpPr>
        <p:spPr>
          <a:xfrm>
            <a:off x="515370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40"/>
          <p:cNvSpPr/>
          <p:nvPr/>
        </p:nvSpPr>
        <p:spPr>
          <a:xfrm>
            <a:off x="192065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1" name="Google Shape;2321;p41"/>
          <p:cNvGrpSpPr/>
          <p:nvPr/>
        </p:nvGrpSpPr>
        <p:grpSpPr>
          <a:xfrm>
            <a:off x="395894" y="219520"/>
            <a:ext cx="11613234" cy="6240131"/>
            <a:chOff x="395894" y="219519"/>
            <a:chExt cx="8518865" cy="4788281"/>
          </a:xfrm>
        </p:grpSpPr>
        <p:sp>
          <p:nvSpPr>
            <p:cNvPr id="2322" name="Google Shape;2322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3" name="Google Shape;2323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24" name="Google Shape;2324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6" name="Google Shape;2326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7" name="Google Shape;2327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28" name="Google Shape;2328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0" name="Google Shape;2330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31" name="Google Shape;2331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3" name="Google Shape;2333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34" name="Google Shape;2334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6" name="Google Shape;2336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37" name="Google Shape;2337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9" name="Google Shape;2339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40" name="Google Shape;2340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2" name="Google Shape;2342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4" name="Google Shape;2344;p41"/>
          <p:cNvSpPr/>
          <p:nvPr/>
        </p:nvSpPr>
        <p:spPr>
          <a:xfrm>
            <a:off x="465694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41"/>
          <p:cNvSpPr/>
          <p:nvPr/>
        </p:nvSpPr>
        <p:spPr>
          <a:xfrm>
            <a:off x="200402" y="906828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41"/>
          <p:cNvSpPr/>
          <p:nvPr/>
        </p:nvSpPr>
        <p:spPr>
          <a:xfrm>
            <a:off x="224083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41"/>
          <p:cNvSpPr/>
          <p:nvPr/>
        </p:nvSpPr>
        <p:spPr>
          <a:xfrm>
            <a:off x="52489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41"/>
          <p:cNvSpPr/>
          <p:nvPr/>
        </p:nvSpPr>
        <p:spPr>
          <a:xfrm>
            <a:off x="464503" y="149605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41"/>
          <p:cNvSpPr/>
          <p:nvPr/>
        </p:nvSpPr>
        <p:spPr>
          <a:xfrm>
            <a:off x="222892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41"/>
          <p:cNvSpPr/>
          <p:nvPr/>
        </p:nvSpPr>
        <p:spPr>
          <a:xfrm>
            <a:off x="523707" y="15614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41"/>
          <p:cNvSpPr/>
          <p:nvPr/>
        </p:nvSpPr>
        <p:spPr>
          <a:xfrm>
            <a:off x="200402" y="15318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41"/>
          <p:cNvSpPr/>
          <p:nvPr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41"/>
          <p:cNvSpPr/>
          <p:nvPr/>
        </p:nvSpPr>
        <p:spPr>
          <a:xfrm>
            <a:off x="198020" y="213458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41"/>
          <p:cNvSpPr/>
          <p:nvPr/>
        </p:nvSpPr>
        <p:spPr>
          <a:xfrm>
            <a:off x="221701" y="22171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41"/>
          <p:cNvSpPr/>
          <p:nvPr/>
        </p:nvSpPr>
        <p:spPr>
          <a:xfrm>
            <a:off x="522516" y="21752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41"/>
          <p:cNvSpPr/>
          <p:nvPr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41"/>
          <p:cNvSpPr/>
          <p:nvPr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41"/>
          <p:cNvSpPr/>
          <p:nvPr/>
        </p:nvSpPr>
        <p:spPr>
          <a:xfrm>
            <a:off x="196829" y="274846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41"/>
          <p:cNvSpPr/>
          <p:nvPr/>
        </p:nvSpPr>
        <p:spPr>
          <a:xfrm>
            <a:off x="220510" y="28310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41"/>
          <p:cNvSpPr/>
          <p:nvPr/>
        </p:nvSpPr>
        <p:spPr>
          <a:xfrm>
            <a:off x="521325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41"/>
          <p:cNvSpPr/>
          <p:nvPr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41"/>
          <p:cNvSpPr/>
          <p:nvPr/>
        </p:nvSpPr>
        <p:spPr>
          <a:xfrm>
            <a:off x="219319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41"/>
          <p:cNvSpPr/>
          <p:nvPr/>
        </p:nvSpPr>
        <p:spPr>
          <a:xfrm>
            <a:off x="520134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41"/>
          <p:cNvSpPr/>
          <p:nvPr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41"/>
          <p:cNvSpPr/>
          <p:nvPr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41"/>
          <p:cNvSpPr/>
          <p:nvPr/>
        </p:nvSpPr>
        <p:spPr>
          <a:xfrm>
            <a:off x="194447" y="397622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41"/>
          <p:cNvSpPr/>
          <p:nvPr/>
        </p:nvSpPr>
        <p:spPr>
          <a:xfrm>
            <a:off x="218128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41"/>
          <p:cNvSpPr/>
          <p:nvPr/>
        </p:nvSpPr>
        <p:spPr>
          <a:xfrm>
            <a:off x="518943" y="40169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41"/>
          <p:cNvSpPr/>
          <p:nvPr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41"/>
          <p:cNvSpPr/>
          <p:nvPr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41"/>
          <p:cNvSpPr/>
          <p:nvPr/>
        </p:nvSpPr>
        <p:spPr>
          <a:xfrm>
            <a:off x="193256" y="459010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41"/>
          <p:cNvSpPr/>
          <p:nvPr/>
        </p:nvSpPr>
        <p:spPr>
          <a:xfrm>
            <a:off x="216937" y="46726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41"/>
          <p:cNvSpPr/>
          <p:nvPr/>
        </p:nvSpPr>
        <p:spPr>
          <a:xfrm>
            <a:off x="517752" y="46307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41"/>
          <p:cNvSpPr/>
          <p:nvPr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41"/>
          <p:cNvSpPr/>
          <p:nvPr/>
        </p:nvSpPr>
        <p:spPr>
          <a:xfrm>
            <a:off x="215746" y="52865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41"/>
          <p:cNvSpPr/>
          <p:nvPr/>
        </p:nvSpPr>
        <p:spPr>
          <a:xfrm>
            <a:off x="516561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41"/>
          <p:cNvSpPr/>
          <p:nvPr/>
        </p:nvSpPr>
        <p:spPr>
          <a:xfrm>
            <a:off x="193256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41"/>
          <p:cNvSpPr/>
          <p:nvPr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41"/>
          <p:cNvSpPr/>
          <p:nvPr/>
        </p:nvSpPr>
        <p:spPr>
          <a:xfrm>
            <a:off x="190874" y="581786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41"/>
          <p:cNvSpPr/>
          <p:nvPr/>
        </p:nvSpPr>
        <p:spPr>
          <a:xfrm>
            <a:off x="214555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41"/>
          <p:cNvSpPr/>
          <p:nvPr/>
        </p:nvSpPr>
        <p:spPr>
          <a:xfrm>
            <a:off x="515370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41"/>
          <p:cNvSpPr/>
          <p:nvPr/>
        </p:nvSpPr>
        <p:spPr>
          <a:xfrm>
            <a:off x="192065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9" name="Google Shape;2389;p41"/>
          <p:cNvGrpSpPr/>
          <p:nvPr/>
        </p:nvGrpSpPr>
        <p:grpSpPr>
          <a:xfrm>
            <a:off x="1030176" y="1581351"/>
            <a:ext cx="444275" cy="398525"/>
            <a:chOff x="2495125" y="2142250"/>
            <a:chExt cx="444275" cy="398525"/>
          </a:xfrm>
        </p:grpSpPr>
        <p:sp>
          <p:nvSpPr>
            <p:cNvPr id="2390" name="Google Shape;2390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41"/>
          <p:cNvGrpSpPr/>
          <p:nvPr/>
        </p:nvGrpSpPr>
        <p:grpSpPr>
          <a:xfrm>
            <a:off x="10561108" y="5038642"/>
            <a:ext cx="291375" cy="281375"/>
            <a:chOff x="3243875" y="2372825"/>
            <a:chExt cx="291375" cy="281375"/>
          </a:xfrm>
        </p:grpSpPr>
        <p:sp>
          <p:nvSpPr>
            <p:cNvPr id="2393" name="Google Shape;2393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41"/>
          <p:cNvGrpSpPr/>
          <p:nvPr/>
        </p:nvGrpSpPr>
        <p:grpSpPr>
          <a:xfrm>
            <a:off x="10778558" y="714861"/>
            <a:ext cx="166675" cy="168575"/>
            <a:chOff x="4954425" y="2036375"/>
            <a:chExt cx="166675" cy="168575"/>
          </a:xfrm>
        </p:grpSpPr>
        <p:sp>
          <p:nvSpPr>
            <p:cNvPr id="2404" name="Google Shape;2404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41"/>
          <p:cNvSpPr/>
          <p:nvPr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41"/>
          <p:cNvSpPr/>
          <p:nvPr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8" name="Google Shape;2408;p41"/>
          <p:cNvGrpSpPr/>
          <p:nvPr/>
        </p:nvGrpSpPr>
        <p:grpSpPr>
          <a:xfrm>
            <a:off x="1274795" y="5541496"/>
            <a:ext cx="166675" cy="168575"/>
            <a:chOff x="4954425" y="2036375"/>
            <a:chExt cx="166675" cy="168575"/>
          </a:xfrm>
        </p:grpSpPr>
        <p:sp>
          <p:nvSpPr>
            <p:cNvPr id="2409" name="Google Shape;2409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41"/>
          <p:cNvSpPr/>
          <p:nvPr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41"/>
          <p:cNvSpPr/>
          <p:nvPr/>
        </p:nvSpPr>
        <p:spPr>
          <a:xfrm rot="-135875">
            <a:off x="2811049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4" name="Google Shape;2414;p41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415" name="Google Shape;2415;p41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1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1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1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1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1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1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1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1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1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1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41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1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1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1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1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1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1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1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1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1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1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1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1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1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1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1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1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1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1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1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1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1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1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1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1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1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1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1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1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1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1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1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1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1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1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1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1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1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1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1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1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1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1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1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1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1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1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1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1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1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1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1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8" name="Google Shape;2478;p41"/>
          <p:cNvSpPr txBox="1"/>
          <p:nvPr/>
        </p:nvSpPr>
        <p:spPr>
          <a:xfrm>
            <a:off x="3642720" y="1503379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2479" name="Google Shape;2479;p41"/>
          <p:cNvGrpSpPr/>
          <p:nvPr/>
        </p:nvGrpSpPr>
        <p:grpSpPr>
          <a:xfrm flipH="1">
            <a:off x="7919468" y="3656003"/>
            <a:ext cx="1245605" cy="2486166"/>
            <a:chOff x="961250" y="234750"/>
            <a:chExt cx="1222525" cy="2320700"/>
          </a:xfrm>
        </p:grpSpPr>
        <p:sp>
          <p:nvSpPr>
            <p:cNvPr id="2480" name="Google Shape;2480;p4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4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42"/>
          <p:cNvGrpSpPr/>
          <p:nvPr/>
        </p:nvGrpSpPr>
        <p:grpSpPr>
          <a:xfrm>
            <a:off x="395894" y="219520"/>
            <a:ext cx="11613234" cy="6240131"/>
            <a:chOff x="395894" y="219519"/>
            <a:chExt cx="8518865" cy="4788281"/>
          </a:xfrm>
        </p:grpSpPr>
        <p:sp>
          <p:nvSpPr>
            <p:cNvPr id="2523" name="Google Shape;2523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4" name="Google Shape;2524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25" name="Google Shape;2525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7" name="Google Shape;2527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8" name="Google Shape;2528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29" name="Google Shape;2529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1" name="Google Shape;2531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2" name="Google Shape;2532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4" name="Google Shape;2534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35" name="Google Shape;2535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38" name="Google Shape;2538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1" name="Google Shape;2541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3" name="Google Shape;2543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5" name="Google Shape;2545;p42"/>
          <p:cNvSpPr/>
          <p:nvPr/>
        </p:nvSpPr>
        <p:spPr>
          <a:xfrm>
            <a:off x="465694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42"/>
          <p:cNvSpPr/>
          <p:nvPr/>
        </p:nvSpPr>
        <p:spPr>
          <a:xfrm>
            <a:off x="200402" y="906828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42"/>
          <p:cNvSpPr/>
          <p:nvPr/>
        </p:nvSpPr>
        <p:spPr>
          <a:xfrm>
            <a:off x="224083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42"/>
          <p:cNvSpPr/>
          <p:nvPr/>
        </p:nvSpPr>
        <p:spPr>
          <a:xfrm>
            <a:off x="52489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42"/>
          <p:cNvSpPr/>
          <p:nvPr/>
        </p:nvSpPr>
        <p:spPr>
          <a:xfrm>
            <a:off x="464503" y="149605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42"/>
          <p:cNvSpPr/>
          <p:nvPr/>
        </p:nvSpPr>
        <p:spPr>
          <a:xfrm>
            <a:off x="222892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42"/>
          <p:cNvSpPr/>
          <p:nvPr/>
        </p:nvSpPr>
        <p:spPr>
          <a:xfrm>
            <a:off x="523707" y="15614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42"/>
          <p:cNvSpPr/>
          <p:nvPr/>
        </p:nvSpPr>
        <p:spPr>
          <a:xfrm>
            <a:off x="200402" y="15318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42"/>
          <p:cNvSpPr/>
          <p:nvPr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42"/>
          <p:cNvSpPr/>
          <p:nvPr/>
        </p:nvSpPr>
        <p:spPr>
          <a:xfrm>
            <a:off x="198020" y="213458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42"/>
          <p:cNvSpPr/>
          <p:nvPr/>
        </p:nvSpPr>
        <p:spPr>
          <a:xfrm>
            <a:off x="221701" y="22171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42"/>
          <p:cNvSpPr/>
          <p:nvPr/>
        </p:nvSpPr>
        <p:spPr>
          <a:xfrm>
            <a:off x="522516" y="21752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42"/>
          <p:cNvSpPr/>
          <p:nvPr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42"/>
          <p:cNvSpPr/>
          <p:nvPr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42"/>
          <p:cNvSpPr/>
          <p:nvPr/>
        </p:nvSpPr>
        <p:spPr>
          <a:xfrm>
            <a:off x="196829" y="274846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42"/>
          <p:cNvSpPr/>
          <p:nvPr/>
        </p:nvSpPr>
        <p:spPr>
          <a:xfrm>
            <a:off x="220510" y="28310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42"/>
          <p:cNvSpPr/>
          <p:nvPr/>
        </p:nvSpPr>
        <p:spPr>
          <a:xfrm>
            <a:off x="521325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42"/>
          <p:cNvSpPr/>
          <p:nvPr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42"/>
          <p:cNvSpPr/>
          <p:nvPr/>
        </p:nvSpPr>
        <p:spPr>
          <a:xfrm>
            <a:off x="219319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42"/>
          <p:cNvSpPr/>
          <p:nvPr/>
        </p:nvSpPr>
        <p:spPr>
          <a:xfrm>
            <a:off x="520134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42"/>
          <p:cNvSpPr/>
          <p:nvPr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42"/>
          <p:cNvSpPr/>
          <p:nvPr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42"/>
          <p:cNvSpPr/>
          <p:nvPr/>
        </p:nvSpPr>
        <p:spPr>
          <a:xfrm>
            <a:off x="194447" y="397622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42"/>
          <p:cNvSpPr/>
          <p:nvPr/>
        </p:nvSpPr>
        <p:spPr>
          <a:xfrm>
            <a:off x="218128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42"/>
          <p:cNvSpPr/>
          <p:nvPr/>
        </p:nvSpPr>
        <p:spPr>
          <a:xfrm>
            <a:off x="518943" y="40169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42"/>
          <p:cNvSpPr/>
          <p:nvPr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42"/>
          <p:cNvSpPr/>
          <p:nvPr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42"/>
          <p:cNvSpPr/>
          <p:nvPr/>
        </p:nvSpPr>
        <p:spPr>
          <a:xfrm>
            <a:off x="193256" y="459010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42"/>
          <p:cNvSpPr/>
          <p:nvPr/>
        </p:nvSpPr>
        <p:spPr>
          <a:xfrm>
            <a:off x="216937" y="46726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42"/>
          <p:cNvSpPr/>
          <p:nvPr/>
        </p:nvSpPr>
        <p:spPr>
          <a:xfrm>
            <a:off x="517752" y="46307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42"/>
          <p:cNvSpPr/>
          <p:nvPr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42"/>
          <p:cNvSpPr/>
          <p:nvPr/>
        </p:nvSpPr>
        <p:spPr>
          <a:xfrm>
            <a:off x="215746" y="52865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42"/>
          <p:cNvSpPr/>
          <p:nvPr/>
        </p:nvSpPr>
        <p:spPr>
          <a:xfrm>
            <a:off x="516561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42"/>
          <p:cNvSpPr/>
          <p:nvPr/>
        </p:nvSpPr>
        <p:spPr>
          <a:xfrm>
            <a:off x="193256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42"/>
          <p:cNvSpPr/>
          <p:nvPr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42"/>
          <p:cNvSpPr/>
          <p:nvPr/>
        </p:nvSpPr>
        <p:spPr>
          <a:xfrm>
            <a:off x="190874" y="581786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42"/>
          <p:cNvSpPr/>
          <p:nvPr/>
        </p:nvSpPr>
        <p:spPr>
          <a:xfrm>
            <a:off x="214555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42"/>
          <p:cNvSpPr/>
          <p:nvPr/>
        </p:nvSpPr>
        <p:spPr>
          <a:xfrm>
            <a:off x="515370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42"/>
          <p:cNvSpPr/>
          <p:nvPr/>
        </p:nvSpPr>
        <p:spPr>
          <a:xfrm>
            <a:off x="192065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0" name="Google Shape;2590;p42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2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4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960F8-D3D5-48B2-8C10-187C3AA94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92263-FF69-4D33-9C21-339084650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thiết kế: Chu Thị Soa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36C80-7CC8-45A6-BFE8-56632A1D0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E4F10-7E0F-4092-90DD-7D87748D0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92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46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8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26"/>
          <p:cNvGrpSpPr/>
          <p:nvPr/>
        </p:nvGrpSpPr>
        <p:grpSpPr>
          <a:xfrm>
            <a:off x="395894" y="219520"/>
            <a:ext cx="11613234" cy="6240131"/>
            <a:chOff x="395894" y="219519"/>
            <a:chExt cx="8518865" cy="4788281"/>
          </a:xfrm>
        </p:grpSpPr>
        <p:sp>
          <p:nvSpPr>
            <p:cNvPr id="526" name="Google Shape;526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7" name="Google Shape;527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8" name="Google Shape;52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0" name="Google Shape;530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5" name="Google Shape;535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8" name="Google Shape;538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1" name="Google Shape;541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3" name="Google Shape;543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4" name="Google Shape;544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" name="Google Shape;546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26"/>
          <p:cNvSpPr/>
          <p:nvPr/>
        </p:nvSpPr>
        <p:spPr>
          <a:xfrm>
            <a:off x="465694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6"/>
          <p:cNvSpPr/>
          <p:nvPr/>
        </p:nvSpPr>
        <p:spPr>
          <a:xfrm>
            <a:off x="200402" y="906828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6"/>
          <p:cNvSpPr/>
          <p:nvPr/>
        </p:nvSpPr>
        <p:spPr>
          <a:xfrm>
            <a:off x="224083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6"/>
          <p:cNvSpPr/>
          <p:nvPr/>
        </p:nvSpPr>
        <p:spPr>
          <a:xfrm>
            <a:off x="52489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464503" y="149605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222892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523707" y="15614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200402" y="15318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198020" y="213458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221701" y="22171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522516" y="21752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196829" y="274846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220510" y="28310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521325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219319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520134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194447" y="397622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218128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518943" y="40169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193256" y="459010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216937" y="46726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517752" y="46307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215746" y="52865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516561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193256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190874" y="581786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214555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515370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192065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28"/>
          <p:cNvGrpSpPr/>
          <p:nvPr/>
        </p:nvGrpSpPr>
        <p:grpSpPr>
          <a:xfrm>
            <a:off x="395894" y="219520"/>
            <a:ext cx="11613234" cy="6240131"/>
            <a:chOff x="395894" y="219519"/>
            <a:chExt cx="8518865" cy="4788281"/>
          </a:xfrm>
        </p:grpSpPr>
        <p:sp>
          <p:nvSpPr>
            <p:cNvPr id="732" name="Google Shape;732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3" name="Google Shape;733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4" name="Google Shape;734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36" name="Google Shape;736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7" name="Google Shape;737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8" name="Google Shape;738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0" name="Google Shape;740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1" name="Google Shape;741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3" name="Google Shape;743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4" name="Google Shape;744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6" name="Google Shape;746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7" name="Google Shape;74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9" name="Google Shape;749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50" name="Google Shape;75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2" name="Google Shape;752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4" name="Google Shape;754;p28"/>
          <p:cNvSpPr/>
          <p:nvPr/>
        </p:nvSpPr>
        <p:spPr>
          <a:xfrm>
            <a:off x="465694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28"/>
          <p:cNvSpPr/>
          <p:nvPr/>
        </p:nvSpPr>
        <p:spPr>
          <a:xfrm>
            <a:off x="200402" y="906828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28"/>
          <p:cNvSpPr/>
          <p:nvPr/>
        </p:nvSpPr>
        <p:spPr>
          <a:xfrm>
            <a:off x="224083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28"/>
          <p:cNvSpPr/>
          <p:nvPr/>
        </p:nvSpPr>
        <p:spPr>
          <a:xfrm>
            <a:off x="52489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8"/>
          <p:cNvSpPr/>
          <p:nvPr/>
        </p:nvSpPr>
        <p:spPr>
          <a:xfrm>
            <a:off x="464503" y="149605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8"/>
          <p:cNvSpPr/>
          <p:nvPr/>
        </p:nvSpPr>
        <p:spPr>
          <a:xfrm>
            <a:off x="222892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8"/>
          <p:cNvSpPr/>
          <p:nvPr/>
        </p:nvSpPr>
        <p:spPr>
          <a:xfrm>
            <a:off x="523707" y="15614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8"/>
          <p:cNvSpPr/>
          <p:nvPr/>
        </p:nvSpPr>
        <p:spPr>
          <a:xfrm>
            <a:off x="200402" y="15318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8"/>
          <p:cNvSpPr/>
          <p:nvPr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8"/>
          <p:cNvSpPr/>
          <p:nvPr/>
        </p:nvSpPr>
        <p:spPr>
          <a:xfrm>
            <a:off x="198020" y="213458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8"/>
          <p:cNvSpPr/>
          <p:nvPr/>
        </p:nvSpPr>
        <p:spPr>
          <a:xfrm>
            <a:off x="221701" y="22171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8"/>
          <p:cNvSpPr/>
          <p:nvPr/>
        </p:nvSpPr>
        <p:spPr>
          <a:xfrm>
            <a:off x="522516" y="21752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8"/>
          <p:cNvSpPr/>
          <p:nvPr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8"/>
          <p:cNvSpPr/>
          <p:nvPr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8"/>
          <p:cNvSpPr/>
          <p:nvPr/>
        </p:nvSpPr>
        <p:spPr>
          <a:xfrm>
            <a:off x="196829" y="274846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8"/>
          <p:cNvSpPr/>
          <p:nvPr/>
        </p:nvSpPr>
        <p:spPr>
          <a:xfrm>
            <a:off x="220510" y="28310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8"/>
          <p:cNvSpPr/>
          <p:nvPr/>
        </p:nvSpPr>
        <p:spPr>
          <a:xfrm>
            <a:off x="521325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8"/>
          <p:cNvSpPr/>
          <p:nvPr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8"/>
          <p:cNvSpPr/>
          <p:nvPr/>
        </p:nvSpPr>
        <p:spPr>
          <a:xfrm>
            <a:off x="219319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8"/>
          <p:cNvSpPr/>
          <p:nvPr/>
        </p:nvSpPr>
        <p:spPr>
          <a:xfrm>
            <a:off x="520134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8"/>
          <p:cNvSpPr/>
          <p:nvPr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8"/>
          <p:cNvSpPr/>
          <p:nvPr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8"/>
          <p:cNvSpPr/>
          <p:nvPr/>
        </p:nvSpPr>
        <p:spPr>
          <a:xfrm>
            <a:off x="194447" y="397622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8"/>
          <p:cNvSpPr/>
          <p:nvPr/>
        </p:nvSpPr>
        <p:spPr>
          <a:xfrm>
            <a:off x="218128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8"/>
          <p:cNvSpPr/>
          <p:nvPr/>
        </p:nvSpPr>
        <p:spPr>
          <a:xfrm>
            <a:off x="518943" y="40169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8"/>
          <p:cNvSpPr/>
          <p:nvPr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8"/>
          <p:cNvSpPr/>
          <p:nvPr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8"/>
          <p:cNvSpPr/>
          <p:nvPr/>
        </p:nvSpPr>
        <p:spPr>
          <a:xfrm>
            <a:off x="193256" y="459010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8"/>
          <p:cNvSpPr/>
          <p:nvPr/>
        </p:nvSpPr>
        <p:spPr>
          <a:xfrm>
            <a:off x="216937" y="46726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8"/>
          <p:cNvSpPr/>
          <p:nvPr/>
        </p:nvSpPr>
        <p:spPr>
          <a:xfrm>
            <a:off x="517752" y="46307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8"/>
          <p:cNvSpPr/>
          <p:nvPr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8"/>
          <p:cNvSpPr/>
          <p:nvPr/>
        </p:nvSpPr>
        <p:spPr>
          <a:xfrm>
            <a:off x="215746" y="52865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8"/>
          <p:cNvSpPr/>
          <p:nvPr/>
        </p:nvSpPr>
        <p:spPr>
          <a:xfrm>
            <a:off x="516561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8"/>
          <p:cNvSpPr/>
          <p:nvPr/>
        </p:nvSpPr>
        <p:spPr>
          <a:xfrm>
            <a:off x="193256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8"/>
          <p:cNvSpPr/>
          <p:nvPr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8"/>
          <p:cNvSpPr/>
          <p:nvPr/>
        </p:nvSpPr>
        <p:spPr>
          <a:xfrm>
            <a:off x="190874" y="581786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8"/>
          <p:cNvSpPr/>
          <p:nvPr/>
        </p:nvSpPr>
        <p:spPr>
          <a:xfrm>
            <a:off x="214555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8"/>
          <p:cNvSpPr/>
          <p:nvPr/>
        </p:nvSpPr>
        <p:spPr>
          <a:xfrm>
            <a:off x="515370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8"/>
          <p:cNvSpPr/>
          <p:nvPr/>
        </p:nvSpPr>
        <p:spPr>
          <a:xfrm>
            <a:off x="192065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9" name="Google Shape;79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7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31"/>
          <p:cNvGrpSpPr/>
          <p:nvPr/>
        </p:nvGrpSpPr>
        <p:grpSpPr>
          <a:xfrm>
            <a:off x="395894" y="219520"/>
            <a:ext cx="11613234" cy="6240131"/>
            <a:chOff x="395894" y="219519"/>
            <a:chExt cx="8518865" cy="4788281"/>
          </a:xfrm>
        </p:grpSpPr>
        <p:sp>
          <p:nvSpPr>
            <p:cNvPr id="1031" name="Google Shape;1031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2" name="Google Shape;1032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3" name="Google Shape;1033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5" name="Google Shape;1035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6" name="Google Shape;1036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7" name="Google Shape;1037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9" name="Google Shape;1039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0" name="Google Shape;1040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43" name="Google Shape;1043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5" name="Google Shape;1045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46" name="Google Shape;1046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8" name="Google Shape;1048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49" name="Google Shape;1049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1" name="Google Shape;1051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1"/>
          <p:cNvGrpSpPr/>
          <p:nvPr/>
        </p:nvGrpSpPr>
        <p:grpSpPr>
          <a:xfrm>
            <a:off x="989193" y="5645931"/>
            <a:ext cx="615189" cy="535538"/>
            <a:chOff x="2495125" y="2142250"/>
            <a:chExt cx="444275" cy="398525"/>
          </a:xfrm>
        </p:grpSpPr>
        <p:sp>
          <p:nvSpPr>
            <p:cNvPr id="1054" name="Google Shape;105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1"/>
          <p:cNvGrpSpPr/>
          <p:nvPr/>
        </p:nvGrpSpPr>
        <p:grpSpPr>
          <a:xfrm>
            <a:off x="10177821" y="427686"/>
            <a:ext cx="403468" cy="378112"/>
            <a:chOff x="3243875" y="2372825"/>
            <a:chExt cx="291375" cy="281375"/>
          </a:xfrm>
        </p:grpSpPr>
        <p:sp>
          <p:nvSpPr>
            <p:cNvPr id="1057" name="Google Shape;105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1"/>
          <p:cNvGrpSpPr/>
          <p:nvPr/>
        </p:nvGrpSpPr>
        <p:grpSpPr>
          <a:xfrm>
            <a:off x="11004072" y="1043374"/>
            <a:ext cx="230796" cy="226531"/>
            <a:chOff x="4954425" y="2036375"/>
            <a:chExt cx="166675" cy="168575"/>
          </a:xfrm>
        </p:grpSpPr>
        <p:sp>
          <p:nvSpPr>
            <p:cNvPr id="1068" name="Google Shape;106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31"/>
          <p:cNvSpPr/>
          <p:nvPr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1"/>
          <p:cNvSpPr/>
          <p:nvPr/>
        </p:nvSpPr>
        <p:spPr>
          <a:xfrm>
            <a:off x="10995522" y="6181469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2" name="Google Shape;1072;p31"/>
          <p:cNvGrpSpPr/>
          <p:nvPr/>
        </p:nvGrpSpPr>
        <p:grpSpPr>
          <a:xfrm>
            <a:off x="817359" y="5192332"/>
            <a:ext cx="230796" cy="226531"/>
            <a:chOff x="4954425" y="2036375"/>
            <a:chExt cx="166675" cy="168575"/>
          </a:xfrm>
        </p:grpSpPr>
        <p:sp>
          <p:nvSpPr>
            <p:cNvPr id="1073" name="Google Shape;107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5" name="Google Shape;1075;p31"/>
          <p:cNvSpPr/>
          <p:nvPr/>
        </p:nvSpPr>
        <p:spPr>
          <a:xfrm>
            <a:off x="465694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1"/>
          <p:cNvSpPr/>
          <p:nvPr/>
        </p:nvSpPr>
        <p:spPr>
          <a:xfrm>
            <a:off x="200402" y="906828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1"/>
          <p:cNvSpPr/>
          <p:nvPr/>
        </p:nvSpPr>
        <p:spPr>
          <a:xfrm>
            <a:off x="224083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1"/>
          <p:cNvSpPr/>
          <p:nvPr/>
        </p:nvSpPr>
        <p:spPr>
          <a:xfrm>
            <a:off x="52489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1"/>
          <p:cNvSpPr/>
          <p:nvPr/>
        </p:nvSpPr>
        <p:spPr>
          <a:xfrm>
            <a:off x="464503" y="149605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1"/>
          <p:cNvSpPr/>
          <p:nvPr/>
        </p:nvSpPr>
        <p:spPr>
          <a:xfrm>
            <a:off x="222892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1"/>
          <p:cNvSpPr/>
          <p:nvPr/>
        </p:nvSpPr>
        <p:spPr>
          <a:xfrm>
            <a:off x="523707" y="15614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1"/>
          <p:cNvSpPr/>
          <p:nvPr/>
        </p:nvSpPr>
        <p:spPr>
          <a:xfrm>
            <a:off x="200402" y="15318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1"/>
          <p:cNvSpPr/>
          <p:nvPr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1"/>
          <p:cNvSpPr/>
          <p:nvPr/>
        </p:nvSpPr>
        <p:spPr>
          <a:xfrm>
            <a:off x="198020" y="213458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1"/>
          <p:cNvSpPr/>
          <p:nvPr/>
        </p:nvSpPr>
        <p:spPr>
          <a:xfrm>
            <a:off x="221701" y="22171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1"/>
          <p:cNvSpPr/>
          <p:nvPr/>
        </p:nvSpPr>
        <p:spPr>
          <a:xfrm>
            <a:off x="522516" y="21752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1"/>
          <p:cNvSpPr/>
          <p:nvPr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1"/>
          <p:cNvSpPr/>
          <p:nvPr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1"/>
          <p:cNvSpPr/>
          <p:nvPr/>
        </p:nvSpPr>
        <p:spPr>
          <a:xfrm>
            <a:off x="196829" y="274846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1"/>
          <p:cNvSpPr/>
          <p:nvPr/>
        </p:nvSpPr>
        <p:spPr>
          <a:xfrm>
            <a:off x="220510" y="28310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1"/>
          <p:cNvSpPr/>
          <p:nvPr/>
        </p:nvSpPr>
        <p:spPr>
          <a:xfrm>
            <a:off x="521325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1"/>
          <p:cNvSpPr/>
          <p:nvPr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1"/>
          <p:cNvSpPr/>
          <p:nvPr/>
        </p:nvSpPr>
        <p:spPr>
          <a:xfrm>
            <a:off x="219319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1"/>
          <p:cNvSpPr/>
          <p:nvPr/>
        </p:nvSpPr>
        <p:spPr>
          <a:xfrm>
            <a:off x="520134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1"/>
          <p:cNvSpPr/>
          <p:nvPr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1"/>
          <p:cNvSpPr/>
          <p:nvPr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1"/>
          <p:cNvSpPr/>
          <p:nvPr/>
        </p:nvSpPr>
        <p:spPr>
          <a:xfrm>
            <a:off x="194447" y="397622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1"/>
          <p:cNvSpPr/>
          <p:nvPr/>
        </p:nvSpPr>
        <p:spPr>
          <a:xfrm>
            <a:off x="218128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1"/>
          <p:cNvSpPr/>
          <p:nvPr/>
        </p:nvSpPr>
        <p:spPr>
          <a:xfrm>
            <a:off x="518943" y="40169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1"/>
          <p:cNvSpPr/>
          <p:nvPr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1"/>
          <p:cNvSpPr/>
          <p:nvPr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31"/>
          <p:cNvSpPr/>
          <p:nvPr/>
        </p:nvSpPr>
        <p:spPr>
          <a:xfrm>
            <a:off x="193256" y="459010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1"/>
          <p:cNvSpPr/>
          <p:nvPr/>
        </p:nvSpPr>
        <p:spPr>
          <a:xfrm>
            <a:off x="216937" y="46726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31"/>
          <p:cNvSpPr/>
          <p:nvPr/>
        </p:nvSpPr>
        <p:spPr>
          <a:xfrm>
            <a:off x="517752" y="46307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31"/>
          <p:cNvSpPr/>
          <p:nvPr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1"/>
          <p:cNvSpPr/>
          <p:nvPr/>
        </p:nvSpPr>
        <p:spPr>
          <a:xfrm>
            <a:off x="215746" y="52865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1"/>
          <p:cNvSpPr/>
          <p:nvPr/>
        </p:nvSpPr>
        <p:spPr>
          <a:xfrm>
            <a:off x="516561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1"/>
          <p:cNvSpPr/>
          <p:nvPr/>
        </p:nvSpPr>
        <p:spPr>
          <a:xfrm>
            <a:off x="193256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1"/>
          <p:cNvSpPr/>
          <p:nvPr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1"/>
          <p:cNvSpPr/>
          <p:nvPr/>
        </p:nvSpPr>
        <p:spPr>
          <a:xfrm>
            <a:off x="190874" y="581786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1"/>
          <p:cNvSpPr/>
          <p:nvPr/>
        </p:nvSpPr>
        <p:spPr>
          <a:xfrm>
            <a:off x="214555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1"/>
          <p:cNvSpPr/>
          <p:nvPr/>
        </p:nvSpPr>
        <p:spPr>
          <a:xfrm>
            <a:off x="515370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1"/>
          <p:cNvSpPr/>
          <p:nvPr/>
        </p:nvSpPr>
        <p:spPr>
          <a:xfrm>
            <a:off x="192065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0" name="Google Shape;1120;p31"/>
          <p:cNvGrpSpPr/>
          <p:nvPr/>
        </p:nvGrpSpPr>
        <p:grpSpPr>
          <a:xfrm>
            <a:off x="896619" y="1603302"/>
            <a:ext cx="9867486" cy="4770499"/>
            <a:chOff x="741115" y="865258"/>
            <a:chExt cx="7691377" cy="4010102"/>
          </a:xfrm>
        </p:grpSpPr>
        <p:sp>
          <p:nvSpPr>
            <p:cNvPr id="1121" name="Google Shape;1121;p31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31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123" name="Google Shape;1123;p31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1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1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26" name="Google Shape;1126;p31"/>
          <p:cNvGrpSpPr/>
          <p:nvPr/>
        </p:nvGrpSpPr>
        <p:grpSpPr>
          <a:xfrm>
            <a:off x="8391928" y="4047630"/>
            <a:ext cx="2301387" cy="1593766"/>
            <a:chOff x="4799733" y="3457797"/>
            <a:chExt cx="2301387" cy="1593766"/>
          </a:xfrm>
        </p:grpSpPr>
        <p:sp>
          <p:nvSpPr>
            <p:cNvPr id="1127" name="Google Shape;1127;p31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1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1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1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1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1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1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1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1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1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1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1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1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1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1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1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1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1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1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1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1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1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1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1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1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1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1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p31"/>
          <p:cNvGrpSpPr/>
          <p:nvPr/>
        </p:nvGrpSpPr>
        <p:grpSpPr>
          <a:xfrm>
            <a:off x="1598355" y="3608290"/>
            <a:ext cx="2204156" cy="2018295"/>
            <a:chOff x="1598355" y="3608289"/>
            <a:chExt cx="2204156" cy="2018295"/>
          </a:xfrm>
        </p:grpSpPr>
        <p:grpSp>
          <p:nvGrpSpPr>
            <p:cNvPr id="1184" name="Google Shape;1184;p31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185" name="Google Shape;1185;p31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86" name="Google Shape;1186;p31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187" name="Google Shape;1187;p31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31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9" name="Google Shape;1189;p31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0" name="Google Shape;1190;p31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31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2" name="Google Shape;1192;p31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31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31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31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6" name="Google Shape;1196;p31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31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31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p31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31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1" name="Google Shape;1201;p31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2" name="Google Shape;1202;p31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31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31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31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31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31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31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31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31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1" name="Google Shape;1211;p31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1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1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1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1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1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1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1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1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1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1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1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1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1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1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1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1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1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1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1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1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1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1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1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1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1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1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1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1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1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1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1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1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1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1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1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1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1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1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1" name="Google Shape;1251;p31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252" name="Google Shape;1252;p31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5" name="Google Shape;1255;p31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31"/>
          <p:cNvSpPr/>
          <p:nvPr/>
        </p:nvSpPr>
        <p:spPr>
          <a:xfrm>
            <a:off x="3307961" y="6418001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7" name="Google Shape;1257;p31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258" name="Google Shape;1258;p31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9" name="Google Shape;1259;p31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260" name="Google Shape;1260;p31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1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31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1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1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1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32"/>
          <p:cNvGrpSpPr/>
          <p:nvPr/>
        </p:nvGrpSpPr>
        <p:grpSpPr>
          <a:xfrm>
            <a:off x="395894" y="219520"/>
            <a:ext cx="11613234" cy="6240131"/>
            <a:chOff x="395894" y="219519"/>
            <a:chExt cx="8518865" cy="4788281"/>
          </a:xfrm>
        </p:grpSpPr>
        <p:sp>
          <p:nvSpPr>
            <p:cNvPr id="1268" name="Google Shape;1268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9" name="Google Shape;1269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0" name="Google Shape;1270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2" name="Google Shape;1272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3" name="Google Shape;1273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74" name="Google Shape;1274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6" name="Google Shape;1276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77" name="Google Shape;1277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9" name="Google Shape;1279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0" name="Google Shape;1280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2" name="Google Shape;1282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83" name="Google Shape;128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86" name="Google Shape;128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8" name="Google Shape;1288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0" name="Google Shape;1290;p32"/>
          <p:cNvSpPr/>
          <p:nvPr/>
        </p:nvSpPr>
        <p:spPr>
          <a:xfrm>
            <a:off x="465694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32"/>
          <p:cNvSpPr/>
          <p:nvPr/>
        </p:nvSpPr>
        <p:spPr>
          <a:xfrm>
            <a:off x="200402" y="906828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32"/>
          <p:cNvSpPr/>
          <p:nvPr/>
        </p:nvSpPr>
        <p:spPr>
          <a:xfrm>
            <a:off x="224083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52489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464503" y="149605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222892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32"/>
          <p:cNvSpPr/>
          <p:nvPr/>
        </p:nvSpPr>
        <p:spPr>
          <a:xfrm>
            <a:off x="523707" y="15614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32"/>
          <p:cNvSpPr/>
          <p:nvPr/>
        </p:nvSpPr>
        <p:spPr>
          <a:xfrm>
            <a:off x="200402" y="15318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32"/>
          <p:cNvSpPr/>
          <p:nvPr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32"/>
          <p:cNvSpPr/>
          <p:nvPr/>
        </p:nvSpPr>
        <p:spPr>
          <a:xfrm>
            <a:off x="198020" y="213458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32"/>
          <p:cNvSpPr/>
          <p:nvPr/>
        </p:nvSpPr>
        <p:spPr>
          <a:xfrm>
            <a:off x="221701" y="22171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32"/>
          <p:cNvSpPr/>
          <p:nvPr/>
        </p:nvSpPr>
        <p:spPr>
          <a:xfrm>
            <a:off x="522516" y="21752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32"/>
          <p:cNvSpPr/>
          <p:nvPr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32"/>
          <p:cNvSpPr/>
          <p:nvPr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32"/>
          <p:cNvSpPr/>
          <p:nvPr/>
        </p:nvSpPr>
        <p:spPr>
          <a:xfrm>
            <a:off x="196829" y="274846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32"/>
          <p:cNvSpPr/>
          <p:nvPr/>
        </p:nvSpPr>
        <p:spPr>
          <a:xfrm>
            <a:off x="220510" y="28310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32"/>
          <p:cNvSpPr/>
          <p:nvPr/>
        </p:nvSpPr>
        <p:spPr>
          <a:xfrm>
            <a:off x="521325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219319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32"/>
          <p:cNvSpPr/>
          <p:nvPr/>
        </p:nvSpPr>
        <p:spPr>
          <a:xfrm>
            <a:off x="520134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32"/>
          <p:cNvSpPr/>
          <p:nvPr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32"/>
          <p:cNvSpPr/>
          <p:nvPr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32"/>
          <p:cNvSpPr/>
          <p:nvPr/>
        </p:nvSpPr>
        <p:spPr>
          <a:xfrm>
            <a:off x="194447" y="397622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32"/>
          <p:cNvSpPr/>
          <p:nvPr/>
        </p:nvSpPr>
        <p:spPr>
          <a:xfrm>
            <a:off x="218128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32"/>
          <p:cNvSpPr/>
          <p:nvPr/>
        </p:nvSpPr>
        <p:spPr>
          <a:xfrm>
            <a:off x="518943" y="40169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32"/>
          <p:cNvSpPr/>
          <p:nvPr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32"/>
          <p:cNvSpPr/>
          <p:nvPr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32"/>
          <p:cNvSpPr/>
          <p:nvPr/>
        </p:nvSpPr>
        <p:spPr>
          <a:xfrm>
            <a:off x="193256" y="459010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32"/>
          <p:cNvSpPr/>
          <p:nvPr/>
        </p:nvSpPr>
        <p:spPr>
          <a:xfrm>
            <a:off x="216937" y="46726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32"/>
          <p:cNvSpPr/>
          <p:nvPr/>
        </p:nvSpPr>
        <p:spPr>
          <a:xfrm>
            <a:off x="517752" y="46307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32"/>
          <p:cNvSpPr/>
          <p:nvPr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32"/>
          <p:cNvSpPr/>
          <p:nvPr/>
        </p:nvSpPr>
        <p:spPr>
          <a:xfrm>
            <a:off x="215746" y="52865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32"/>
          <p:cNvSpPr/>
          <p:nvPr/>
        </p:nvSpPr>
        <p:spPr>
          <a:xfrm>
            <a:off x="516561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32"/>
          <p:cNvSpPr/>
          <p:nvPr/>
        </p:nvSpPr>
        <p:spPr>
          <a:xfrm>
            <a:off x="193256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32"/>
          <p:cNvSpPr/>
          <p:nvPr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32"/>
          <p:cNvSpPr/>
          <p:nvPr/>
        </p:nvSpPr>
        <p:spPr>
          <a:xfrm>
            <a:off x="190874" y="581786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32"/>
          <p:cNvSpPr/>
          <p:nvPr/>
        </p:nvSpPr>
        <p:spPr>
          <a:xfrm>
            <a:off x="214555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32"/>
          <p:cNvSpPr/>
          <p:nvPr/>
        </p:nvSpPr>
        <p:spPr>
          <a:xfrm>
            <a:off x="515370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32"/>
          <p:cNvSpPr/>
          <p:nvPr/>
        </p:nvSpPr>
        <p:spPr>
          <a:xfrm>
            <a:off x="192065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32"/>
          <p:cNvSpPr/>
          <p:nvPr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32"/>
          <p:cNvSpPr/>
          <p:nvPr/>
        </p:nvSpPr>
        <p:spPr>
          <a:xfrm rot="-135875">
            <a:off x="2811049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8" name="Google Shape;1338;p32"/>
          <p:cNvGrpSpPr/>
          <p:nvPr/>
        </p:nvGrpSpPr>
        <p:grpSpPr>
          <a:xfrm>
            <a:off x="1030176" y="1581351"/>
            <a:ext cx="444275" cy="398525"/>
            <a:chOff x="2495125" y="2142250"/>
            <a:chExt cx="444275" cy="398525"/>
          </a:xfrm>
        </p:grpSpPr>
        <p:sp>
          <p:nvSpPr>
            <p:cNvPr id="1339" name="Google Shape;1339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32"/>
          <p:cNvGrpSpPr/>
          <p:nvPr/>
        </p:nvGrpSpPr>
        <p:grpSpPr>
          <a:xfrm>
            <a:off x="10561108" y="5038642"/>
            <a:ext cx="291375" cy="281375"/>
            <a:chOff x="3243875" y="2372825"/>
            <a:chExt cx="291375" cy="281375"/>
          </a:xfrm>
        </p:grpSpPr>
        <p:sp>
          <p:nvSpPr>
            <p:cNvPr id="1342" name="Google Shape;1342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2"/>
          <p:cNvGrpSpPr/>
          <p:nvPr/>
        </p:nvGrpSpPr>
        <p:grpSpPr>
          <a:xfrm>
            <a:off x="10778558" y="714861"/>
            <a:ext cx="166675" cy="168575"/>
            <a:chOff x="4954425" y="2036375"/>
            <a:chExt cx="166675" cy="168575"/>
          </a:xfrm>
        </p:grpSpPr>
        <p:sp>
          <p:nvSpPr>
            <p:cNvPr id="1353" name="Google Shape;135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2"/>
          <p:cNvSpPr/>
          <p:nvPr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2"/>
          <p:cNvSpPr/>
          <p:nvPr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7" name="Google Shape;1357;p32"/>
          <p:cNvGrpSpPr/>
          <p:nvPr/>
        </p:nvGrpSpPr>
        <p:grpSpPr>
          <a:xfrm>
            <a:off x="1274795" y="5541496"/>
            <a:ext cx="166675" cy="168575"/>
            <a:chOff x="4954425" y="2036375"/>
            <a:chExt cx="166675" cy="168575"/>
          </a:xfrm>
        </p:grpSpPr>
        <p:sp>
          <p:nvSpPr>
            <p:cNvPr id="1358" name="Google Shape;135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p32"/>
          <p:cNvGrpSpPr/>
          <p:nvPr/>
        </p:nvGrpSpPr>
        <p:grpSpPr>
          <a:xfrm>
            <a:off x="2548290" y="3588081"/>
            <a:ext cx="2599447" cy="2521829"/>
            <a:chOff x="5641385" y="2381306"/>
            <a:chExt cx="2599447" cy="2521829"/>
          </a:xfrm>
        </p:grpSpPr>
        <p:sp>
          <p:nvSpPr>
            <p:cNvPr id="1361" name="Google Shape;1361;p32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2" name="Google Shape;1362;p32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363" name="Google Shape;1363;p32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2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2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32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32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2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2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2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2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2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2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2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2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2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2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2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2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2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2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2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2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2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2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2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2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9" name="Google Shape;1419;p32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3" name="Google Shape;1473;p32"/>
          <p:cNvSpPr txBox="1"/>
          <p:nvPr/>
        </p:nvSpPr>
        <p:spPr>
          <a:xfrm>
            <a:off x="4334110" y="1572169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33"/>
          <p:cNvGrpSpPr/>
          <p:nvPr/>
        </p:nvGrpSpPr>
        <p:grpSpPr>
          <a:xfrm>
            <a:off x="395894" y="219520"/>
            <a:ext cx="11613234" cy="6240131"/>
            <a:chOff x="395894" y="219519"/>
            <a:chExt cx="8518865" cy="4788281"/>
          </a:xfrm>
        </p:grpSpPr>
        <p:sp>
          <p:nvSpPr>
            <p:cNvPr id="1476" name="Google Shape;1476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7" name="Google Shape;1477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78" name="Google Shape;1478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0" name="Google Shape;1480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1" name="Google Shape;1481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82" name="Google Shape;1482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85" name="Google Shape;1485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7" name="Google Shape;1487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8" name="Google Shape;1488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0" name="Google Shape;1490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91" name="Google Shape;149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3" name="Google Shape;1493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94" name="Google Shape;149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6" name="Google Shape;1496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8" name="Google Shape;1498;p33"/>
          <p:cNvSpPr/>
          <p:nvPr/>
        </p:nvSpPr>
        <p:spPr>
          <a:xfrm>
            <a:off x="465694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33"/>
          <p:cNvSpPr/>
          <p:nvPr/>
        </p:nvSpPr>
        <p:spPr>
          <a:xfrm>
            <a:off x="200402" y="906828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33"/>
          <p:cNvSpPr/>
          <p:nvPr/>
        </p:nvSpPr>
        <p:spPr>
          <a:xfrm>
            <a:off x="224083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33"/>
          <p:cNvSpPr/>
          <p:nvPr/>
        </p:nvSpPr>
        <p:spPr>
          <a:xfrm>
            <a:off x="52489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33"/>
          <p:cNvSpPr/>
          <p:nvPr/>
        </p:nvSpPr>
        <p:spPr>
          <a:xfrm>
            <a:off x="464503" y="149605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33"/>
          <p:cNvSpPr/>
          <p:nvPr/>
        </p:nvSpPr>
        <p:spPr>
          <a:xfrm>
            <a:off x="222892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33"/>
          <p:cNvSpPr/>
          <p:nvPr/>
        </p:nvSpPr>
        <p:spPr>
          <a:xfrm>
            <a:off x="523707" y="15614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33"/>
          <p:cNvSpPr/>
          <p:nvPr/>
        </p:nvSpPr>
        <p:spPr>
          <a:xfrm>
            <a:off x="200402" y="15318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33"/>
          <p:cNvSpPr/>
          <p:nvPr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33"/>
          <p:cNvSpPr/>
          <p:nvPr/>
        </p:nvSpPr>
        <p:spPr>
          <a:xfrm>
            <a:off x="198020" y="213458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33"/>
          <p:cNvSpPr/>
          <p:nvPr/>
        </p:nvSpPr>
        <p:spPr>
          <a:xfrm>
            <a:off x="221701" y="22171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33"/>
          <p:cNvSpPr/>
          <p:nvPr/>
        </p:nvSpPr>
        <p:spPr>
          <a:xfrm>
            <a:off x="522516" y="21752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33"/>
          <p:cNvSpPr/>
          <p:nvPr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33"/>
          <p:cNvSpPr/>
          <p:nvPr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33"/>
          <p:cNvSpPr/>
          <p:nvPr/>
        </p:nvSpPr>
        <p:spPr>
          <a:xfrm>
            <a:off x="196829" y="274846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33"/>
          <p:cNvSpPr/>
          <p:nvPr/>
        </p:nvSpPr>
        <p:spPr>
          <a:xfrm>
            <a:off x="220510" y="28310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33"/>
          <p:cNvSpPr/>
          <p:nvPr/>
        </p:nvSpPr>
        <p:spPr>
          <a:xfrm>
            <a:off x="521325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33"/>
          <p:cNvSpPr/>
          <p:nvPr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33"/>
          <p:cNvSpPr/>
          <p:nvPr/>
        </p:nvSpPr>
        <p:spPr>
          <a:xfrm>
            <a:off x="219319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33"/>
          <p:cNvSpPr/>
          <p:nvPr/>
        </p:nvSpPr>
        <p:spPr>
          <a:xfrm>
            <a:off x="520134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33"/>
          <p:cNvSpPr/>
          <p:nvPr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33"/>
          <p:cNvSpPr/>
          <p:nvPr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33"/>
          <p:cNvSpPr/>
          <p:nvPr/>
        </p:nvSpPr>
        <p:spPr>
          <a:xfrm>
            <a:off x="194447" y="397622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33"/>
          <p:cNvSpPr/>
          <p:nvPr/>
        </p:nvSpPr>
        <p:spPr>
          <a:xfrm>
            <a:off x="218128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33"/>
          <p:cNvSpPr/>
          <p:nvPr/>
        </p:nvSpPr>
        <p:spPr>
          <a:xfrm>
            <a:off x="518943" y="40169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33"/>
          <p:cNvSpPr/>
          <p:nvPr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33"/>
          <p:cNvSpPr/>
          <p:nvPr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33"/>
          <p:cNvSpPr/>
          <p:nvPr/>
        </p:nvSpPr>
        <p:spPr>
          <a:xfrm>
            <a:off x="193256" y="459010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33"/>
          <p:cNvSpPr/>
          <p:nvPr/>
        </p:nvSpPr>
        <p:spPr>
          <a:xfrm>
            <a:off x="216937" y="46726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33"/>
          <p:cNvSpPr/>
          <p:nvPr/>
        </p:nvSpPr>
        <p:spPr>
          <a:xfrm>
            <a:off x="517752" y="46307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33"/>
          <p:cNvSpPr/>
          <p:nvPr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33"/>
          <p:cNvSpPr/>
          <p:nvPr/>
        </p:nvSpPr>
        <p:spPr>
          <a:xfrm>
            <a:off x="215746" y="52865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33"/>
          <p:cNvSpPr/>
          <p:nvPr/>
        </p:nvSpPr>
        <p:spPr>
          <a:xfrm>
            <a:off x="516561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33"/>
          <p:cNvSpPr/>
          <p:nvPr/>
        </p:nvSpPr>
        <p:spPr>
          <a:xfrm>
            <a:off x="193256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33"/>
          <p:cNvSpPr/>
          <p:nvPr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33"/>
          <p:cNvSpPr/>
          <p:nvPr/>
        </p:nvSpPr>
        <p:spPr>
          <a:xfrm>
            <a:off x="190874" y="581786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33"/>
          <p:cNvSpPr/>
          <p:nvPr/>
        </p:nvSpPr>
        <p:spPr>
          <a:xfrm>
            <a:off x="214555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3"/>
          <p:cNvSpPr/>
          <p:nvPr/>
        </p:nvSpPr>
        <p:spPr>
          <a:xfrm>
            <a:off x="515370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33"/>
          <p:cNvSpPr/>
          <p:nvPr/>
        </p:nvSpPr>
        <p:spPr>
          <a:xfrm>
            <a:off x="192065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33"/>
          <p:cNvSpPr/>
          <p:nvPr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33"/>
          <p:cNvSpPr/>
          <p:nvPr/>
        </p:nvSpPr>
        <p:spPr>
          <a:xfrm rot="-135875">
            <a:off x="2811049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6" name="Google Shape;1546;p33"/>
          <p:cNvGrpSpPr/>
          <p:nvPr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1547" name="Google Shape;1547;p33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3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3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3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3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3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3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3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3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3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3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3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3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3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3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3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3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3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3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3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3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3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3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3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3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3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3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3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3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3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3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3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>
            <a:off x="1030176" y="1581351"/>
            <a:ext cx="444275" cy="398525"/>
            <a:chOff x="2495125" y="2142250"/>
            <a:chExt cx="444275" cy="398525"/>
          </a:xfrm>
        </p:grpSpPr>
        <p:sp>
          <p:nvSpPr>
            <p:cNvPr id="1589" name="Google Shape;1589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1" name="Google Shape;1591;p33"/>
          <p:cNvGrpSpPr/>
          <p:nvPr/>
        </p:nvGrpSpPr>
        <p:grpSpPr>
          <a:xfrm>
            <a:off x="10561108" y="5038642"/>
            <a:ext cx="291375" cy="281375"/>
            <a:chOff x="3243875" y="2372825"/>
            <a:chExt cx="291375" cy="281375"/>
          </a:xfrm>
        </p:grpSpPr>
        <p:sp>
          <p:nvSpPr>
            <p:cNvPr id="1592" name="Google Shape;1592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2" name="Google Shape;1602;p33"/>
          <p:cNvGrpSpPr/>
          <p:nvPr/>
        </p:nvGrpSpPr>
        <p:grpSpPr>
          <a:xfrm>
            <a:off x="10778558" y="714861"/>
            <a:ext cx="166675" cy="168575"/>
            <a:chOff x="4954425" y="2036375"/>
            <a:chExt cx="166675" cy="168575"/>
          </a:xfrm>
        </p:grpSpPr>
        <p:sp>
          <p:nvSpPr>
            <p:cNvPr id="1603" name="Google Shape;1603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5" name="Google Shape;1605;p33"/>
          <p:cNvSpPr/>
          <p:nvPr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3"/>
          <p:cNvSpPr/>
          <p:nvPr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7" name="Google Shape;1607;p33"/>
          <p:cNvGrpSpPr/>
          <p:nvPr/>
        </p:nvGrpSpPr>
        <p:grpSpPr>
          <a:xfrm>
            <a:off x="1274795" y="5541496"/>
            <a:ext cx="166675" cy="168575"/>
            <a:chOff x="4954425" y="2036375"/>
            <a:chExt cx="166675" cy="168575"/>
          </a:xfrm>
        </p:grpSpPr>
        <p:sp>
          <p:nvSpPr>
            <p:cNvPr id="1608" name="Google Shape;1608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0" name="Google Shape;1610;p33"/>
          <p:cNvSpPr txBox="1"/>
          <p:nvPr/>
        </p:nvSpPr>
        <p:spPr>
          <a:xfrm>
            <a:off x="3558841" y="1522375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34"/>
          <p:cNvGrpSpPr/>
          <p:nvPr/>
        </p:nvGrpSpPr>
        <p:grpSpPr>
          <a:xfrm>
            <a:off x="395894" y="219520"/>
            <a:ext cx="11613234" cy="6240131"/>
            <a:chOff x="395894" y="219519"/>
            <a:chExt cx="8518865" cy="4788281"/>
          </a:xfrm>
        </p:grpSpPr>
        <p:sp>
          <p:nvSpPr>
            <p:cNvPr id="1613" name="Google Shape;1613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4" name="Google Shape;1614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15" name="Google Shape;161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7" name="Google Shape;1617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8" name="Google Shape;1618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19" name="Google Shape;1619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1" name="Google Shape;1621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22" name="Google Shape;1622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4" name="Google Shape;1624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25" name="Google Shape;1625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28" name="Google Shape;1628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0" name="Google Shape;1630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31" name="Google Shape;16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3" name="Google Shape;1633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5" name="Google Shape;1635;p34"/>
          <p:cNvSpPr/>
          <p:nvPr/>
        </p:nvSpPr>
        <p:spPr>
          <a:xfrm>
            <a:off x="465694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34"/>
          <p:cNvSpPr/>
          <p:nvPr/>
        </p:nvSpPr>
        <p:spPr>
          <a:xfrm>
            <a:off x="200402" y="906828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34"/>
          <p:cNvSpPr/>
          <p:nvPr/>
        </p:nvSpPr>
        <p:spPr>
          <a:xfrm>
            <a:off x="224083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4"/>
          <p:cNvSpPr/>
          <p:nvPr/>
        </p:nvSpPr>
        <p:spPr>
          <a:xfrm>
            <a:off x="52489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4"/>
          <p:cNvSpPr/>
          <p:nvPr/>
        </p:nvSpPr>
        <p:spPr>
          <a:xfrm>
            <a:off x="464503" y="149605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4"/>
          <p:cNvSpPr/>
          <p:nvPr/>
        </p:nvSpPr>
        <p:spPr>
          <a:xfrm>
            <a:off x="222892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4"/>
          <p:cNvSpPr/>
          <p:nvPr/>
        </p:nvSpPr>
        <p:spPr>
          <a:xfrm>
            <a:off x="523707" y="15614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4"/>
          <p:cNvSpPr/>
          <p:nvPr/>
        </p:nvSpPr>
        <p:spPr>
          <a:xfrm>
            <a:off x="200402" y="15318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4"/>
          <p:cNvSpPr/>
          <p:nvPr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4"/>
          <p:cNvSpPr/>
          <p:nvPr/>
        </p:nvSpPr>
        <p:spPr>
          <a:xfrm>
            <a:off x="198020" y="213458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4"/>
          <p:cNvSpPr/>
          <p:nvPr/>
        </p:nvSpPr>
        <p:spPr>
          <a:xfrm>
            <a:off x="221701" y="22171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4"/>
          <p:cNvSpPr/>
          <p:nvPr/>
        </p:nvSpPr>
        <p:spPr>
          <a:xfrm>
            <a:off x="522516" y="21752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34"/>
          <p:cNvSpPr/>
          <p:nvPr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4"/>
          <p:cNvSpPr/>
          <p:nvPr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34"/>
          <p:cNvSpPr/>
          <p:nvPr/>
        </p:nvSpPr>
        <p:spPr>
          <a:xfrm>
            <a:off x="196829" y="274846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34"/>
          <p:cNvSpPr/>
          <p:nvPr/>
        </p:nvSpPr>
        <p:spPr>
          <a:xfrm>
            <a:off x="220510" y="28310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34"/>
          <p:cNvSpPr/>
          <p:nvPr/>
        </p:nvSpPr>
        <p:spPr>
          <a:xfrm>
            <a:off x="521325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34"/>
          <p:cNvSpPr/>
          <p:nvPr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34"/>
          <p:cNvSpPr/>
          <p:nvPr/>
        </p:nvSpPr>
        <p:spPr>
          <a:xfrm>
            <a:off x="219319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34"/>
          <p:cNvSpPr/>
          <p:nvPr/>
        </p:nvSpPr>
        <p:spPr>
          <a:xfrm>
            <a:off x="520134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34"/>
          <p:cNvSpPr/>
          <p:nvPr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34"/>
          <p:cNvSpPr/>
          <p:nvPr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4"/>
          <p:cNvSpPr/>
          <p:nvPr/>
        </p:nvSpPr>
        <p:spPr>
          <a:xfrm>
            <a:off x="194447" y="397622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34"/>
          <p:cNvSpPr/>
          <p:nvPr/>
        </p:nvSpPr>
        <p:spPr>
          <a:xfrm>
            <a:off x="218128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4"/>
          <p:cNvSpPr/>
          <p:nvPr/>
        </p:nvSpPr>
        <p:spPr>
          <a:xfrm>
            <a:off x="518943" y="40169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4"/>
          <p:cNvSpPr/>
          <p:nvPr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4"/>
          <p:cNvSpPr/>
          <p:nvPr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4"/>
          <p:cNvSpPr/>
          <p:nvPr/>
        </p:nvSpPr>
        <p:spPr>
          <a:xfrm>
            <a:off x="193256" y="459010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34"/>
          <p:cNvSpPr/>
          <p:nvPr/>
        </p:nvSpPr>
        <p:spPr>
          <a:xfrm>
            <a:off x="216937" y="46726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34"/>
          <p:cNvSpPr/>
          <p:nvPr/>
        </p:nvSpPr>
        <p:spPr>
          <a:xfrm>
            <a:off x="517752" y="46307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4"/>
          <p:cNvSpPr/>
          <p:nvPr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4"/>
          <p:cNvSpPr/>
          <p:nvPr/>
        </p:nvSpPr>
        <p:spPr>
          <a:xfrm>
            <a:off x="215746" y="52865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4"/>
          <p:cNvSpPr/>
          <p:nvPr/>
        </p:nvSpPr>
        <p:spPr>
          <a:xfrm>
            <a:off x="516561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4"/>
          <p:cNvSpPr/>
          <p:nvPr/>
        </p:nvSpPr>
        <p:spPr>
          <a:xfrm>
            <a:off x="193256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4"/>
          <p:cNvSpPr/>
          <p:nvPr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4"/>
          <p:cNvSpPr/>
          <p:nvPr/>
        </p:nvSpPr>
        <p:spPr>
          <a:xfrm>
            <a:off x="190874" y="581786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34"/>
          <p:cNvSpPr/>
          <p:nvPr/>
        </p:nvSpPr>
        <p:spPr>
          <a:xfrm>
            <a:off x="214555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4"/>
          <p:cNvSpPr/>
          <p:nvPr/>
        </p:nvSpPr>
        <p:spPr>
          <a:xfrm>
            <a:off x="515370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34"/>
          <p:cNvSpPr/>
          <p:nvPr/>
        </p:nvSpPr>
        <p:spPr>
          <a:xfrm>
            <a:off x="192065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4"/>
          <p:cNvSpPr/>
          <p:nvPr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34"/>
          <p:cNvSpPr/>
          <p:nvPr/>
        </p:nvSpPr>
        <p:spPr>
          <a:xfrm rot="-135875">
            <a:off x="2811049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3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3" name="Google Shape;1683;p3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684" name="Google Shape;1684;p3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7" name="Google Shape;1747;p34"/>
          <p:cNvGrpSpPr/>
          <p:nvPr/>
        </p:nvGrpSpPr>
        <p:grpSpPr>
          <a:xfrm>
            <a:off x="1030176" y="1581351"/>
            <a:ext cx="444275" cy="398525"/>
            <a:chOff x="2495125" y="2142250"/>
            <a:chExt cx="444275" cy="398525"/>
          </a:xfrm>
        </p:grpSpPr>
        <p:sp>
          <p:nvSpPr>
            <p:cNvPr id="1748" name="Google Shape;1748;p3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0" name="Google Shape;1750;p34"/>
          <p:cNvGrpSpPr/>
          <p:nvPr/>
        </p:nvGrpSpPr>
        <p:grpSpPr>
          <a:xfrm>
            <a:off x="10561108" y="5038642"/>
            <a:ext cx="291375" cy="281375"/>
            <a:chOff x="3243875" y="2372825"/>
            <a:chExt cx="291375" cy="281375"/>
          </a:xfrm>
        </p:grpSpPr>
        <p:sp>
          <p:nvSpPr>
            <p:cNvPr id="1751" name="Google Shape;1751;p3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34"/>
          <p:cNvGrpSpPr/>
          <p:nvPr/>
        </p:nvGrpSpPr>
        <p:grpSpPr>
          <a:xfrm>
            <a:off x="10778558" y="714861"/>
            <a:ext cx="166675" cy="168575"/>
            <a:chOff x="4954425" y="2036375"/>
            <a:chExt cx="166675" cy="168575"/>
          </a:xfrm>
        </p:grpSpPr>
        <p:sp>
          <p:nvSpPr>
            <p:cNvPr id="1762" name="Google Shape;1762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4" name="Google Shape;1764;p34"/>
          <p:cNvSpPr/>
          <p:nvPr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34"/>
          <p:cNvSpPr/>
          <p:nvPr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6" name="Google Shape;1766;p34"/>
          <p:cNvGrpSpPr/>
          <p:nvPr/>
        </p:nvGrpSpPr>
        <p:grpSpPr>
          <a:xfrm>
            <a:off x="1274795" y="5541496"/>
            <a:ext cx="166675" cy="168575"/>
            <a:chOff x="4954425" y="2036375"/>
            <a:chExt cx="166675" cy="168575"/>
          </a:xfrm>
        </p:grpSpPr>
        <p:sp>
          <p:nvSpPr>
            <p:cNvPr id="1767" name="Google Shape;1767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9" name="Google Shape;1769;p34"/>
          <p:cNvSpPr txBox="1"/>
          <p:nvPr/>
        </p:nvSpPr>
        <p:spPr>
          <a:xfrm>
            <a:off x="3642720" y="1503379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35"/>
          <p:cNvGrpSpPr/>
          <p:nvPr/>
        </p:nvGrpSpPr>
        <p:grpSpPr>
          <a:xfrm>
            <a:off x="395894" y="219520"/>
            <a:ext cx="11613234" cy="6240131"/>
            <a:chOff x="395894" y="219519"/>
            <a:chExt cx="8518865" cy="4788281"/>
          </a:xfrm>
        </p:grpSpPr>
        <p:sp>
          <p:nvSpPr>
            <p:cNvPr id="1772" name="Google Shape;1772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3" name="Google Shape;1773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74" name="Google Shape;177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6" name="Google Shape;1776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7" name="Google Shape;1777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8" name="Google Shape;1778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81" name="Google Shape;1781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3" name="Google Shape;1783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84" name="Google Shape;1784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6" name="Google Shape;1786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7" name="Google Shape;1787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9" name="Google Shape;1789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90" name="Google Shape;1790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2" name="Google Shape;1792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4" name="Google Shape;1794;p35"/>
          <p:cNvSpPr/>
          <p:nvPr/>
        </p:nvSpPr>
        <p:spPr>
          <a:xfrm>
            <a:off x="465694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35"/>
          <p:cNvSpPr/>
          <p:nvPr/>
        </p:nvSpPr>
        <p:spPr>
          <a:xfrm>
            <a:off x="200402" y="906828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35"/>
          <p:cNvSpPr/>
          <p:nvPr/>
        </p:nvSpPr>
        <p:spPr>
          <a:xfrm>
            <a:off x="224083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35"/>
          <p:cNvSpPr/>
          <p:nvPr/>
        </p:nvSpPr>
        <p:spPr>
          <a:xfrm>
            <a:off x="52489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35"/>
          <p:cNvSpPr/>
          <p:nvPr/>
        </p:nvSpPr>
        <p:spPr>
          <a:xfrm>
            <a:off x="464503" y="149605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35"/>
          <p:cNvSpPr/>
          <p:nvPr/>
        </p:nvSpPr>
        <p:spPr>
          <a:xfrm>
            <a:off x="222892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35"/>
          <p:cNvSpPr/>
          <p:nvPr/>
        </p:nvSpPr>
        <p:spPr>
          <a:xfrm>
            <a:off x="523707" y="15614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35"/>
          <p:cNvSpPr/>
          <p:nvPr/>
        </p:nvSpPr>
        <p:spPr>
          <a:xfrm>
            <a:off x="200402" y="15318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35"/>
          <p:cNvSpPr/>
          <p:nvPr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35"/>
          <p:cNvSpPr/>
          <p:nvPr/>
        </p:nvSpPr>
        <p:spPr>
          <a:xfrm>
            <a:off x="198020" y="213458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35"/>
          <p:cNvSpPr/>
          <p:nvPr/>
        </p:nvSpPr>
        <p:spPr>
          <a:xfrm>
            <a:off x="221701" y="22171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35"/>
          <p:cNvSpPr/>
          <p:nvPr/>
        </p:nvSpPr>
        <p:spPr>
          <a:xfrm>
            <a:off x="522516" y="21752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35"/>
          <p:cNvSpPr/>
          <p:nvPr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35"/>
          <p:cNvSpPr/>
          <p:nvPr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35"/>
          <p:cNvSpPr/>
          <p:nvPr/>
        </p:nvSpPr>
        <p:spPr>
          <a:xfrm>
            <a:off x="196829" y="274846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35"/>
          <p:cNvSpPr/>
          <p:nvPr/>
        </p:nvSpPr>
        <p:spPr>
          <a:xfrm>
            <a:off x="220510" y="28310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35"/>
          <p:cNvSpPr/>
          <p:nvPr/>
        </p:nvSpPr>
        <p:spPr>
          <a:xfrm>
            <a:off x="521325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35"/>
          <p:cNvSpPr/>
          <p:nvPr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35"/>
          <p:cNvSpPr/>
          <p:nvPr/>
        </p:nvSpPr>
        <p:spPr>
          <a:xfrm>
            <a:off x="219319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35"/>
          <p:cNvSpPr/>
          <p:nvPr/>
        </p:nvSpPr>
        <p:spPr>
          <a:xfrm>
            <a:off x="520134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35"/>
          <p:cNvSpPr/>
          <p:nvPr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35"/>
          <p:cNvSpPr/>
          <p:nvPr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35"/>
          <p:cNvSpPr/>
          <p:nvPr/>
        </p:nvSpPr>
        <p:spPr>
          <a:xfrm>
            <a:off x="194447" y="397622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35"/>
          <p:cNvSpPr/>
          <p:nvPr/>
        </p:nvSpPr>
        <p:spPr>
          <a:xfrm>
            <a:off x="218128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35"/>
          <p:cNvSpPr/>
          <p:nvPr/>
        </p:nvSpPr>
        <p:spPr>
          <a:xfrm>
            <a:off x="518943" y="40169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35"/>
          <p:cNvSpPr/>
          <p:nvPr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35"/>
          <p:cNvSpPr/>
          <p:nvPr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35"/>
          <p:cNvSpPr/>
          <p:nvPr/>
        </p:nvSpPr>
        <p:spPr>
          <a:xfrm>
            <a:off x="193256" y="459010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35"/>
          <p:cNvSpPr/>
          <p:nvPr/>
        </p:nvSpPr>
        <p:spPr>
          <a:xfrm>
            <a:off x="216937" y="46726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35"/>
          <p:cNvSpPr/>
          <p:nvPr/>
        </p:nvSpPr>
        <p:spPr>
          <a:xfrm>
            <a:off x="517752" y="46307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35"/>
          <p:cNvSpPr/>
          <p:nvPr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35"/>
          <p:cNvSpPr/>
          <p:nvPr/>
        </p:nvSpPr>
        <p:spPr>
          <a:xfrm>
            <a:off x="215746" y="52865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35"/>
          <p:cNvSpPr/>
          <p:nvPr/>
        </p:nvSpPr>
        <p:spPr>
          <a:xfrm>
            <a:off x="516561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35"/>
          <p:cNvSpPr/>
          <p:nvPr/>
        </p:nvSpPr>
        <p:spPr>
          <a:xfrm>
            <a:off x="193256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35"/>
          <p:cNvSpPr/>
          <p:nvPr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35"/>
          <p:cNvSpPr/>
          <p:nvPr/>
        </p:nvSpPr>
        <p:spPr>
          <a:xfrm>
            <a:off x="190874" y="581786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35"/>
          <p:cNvSpPr/>
          <p:nvPr/>
        </p:nvSpPr>
        <p:spPr>
          <a:xfrm>
            <a:off x="214555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35"/>
          <p:cNvSpPr/>
          <p:nvPr/>
        </p:nvSpPr>
        <p:spPr>
          <a:xfrm>
            <a:off x="515370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35"/>
          <p:cNvSpPr/>
          <p:nvPr/>
        </p:nvSpPr>
        <p:spPr>
          <a:xfrm>
            <a:off x="192065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35"/>
          <p:cNvSpPr/>
          <p:nvPr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35"/>
          <p:cNvSpPr/>
          <p:nvPr/>
        </p:nvSpPr>
        <p:spPr>
          <a:xfrm rot="-135875">
            <a:off x="2811049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3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2" name="Google Shape;1842;p3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843" name="Google Shape;1843;p3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3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3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3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3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3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3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3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3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3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3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3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3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3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3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3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3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3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3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3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3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3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3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6" name="Google Shape;1906;p35"/>
          <p:cNvGrpSpPr/>
          <p:nvPr/>
        </p:nvGrpSpPr>
        <p:grpSpPr>
          <a:xfrm>
            <a:off x="1030176" y="1581351"/>
            <a:ext cx="444275" cy="398525"/>
            <a:chOff x="2495125" y="2142250"/>
            <a:chExt cx="444275" cy="398525"/>
          </a:xfrm>
        </p:grpSpPr>
        <p:sp>
          <p:nvSpPr>
            <p:cNvPr id="1907" name="Google Shape;1907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9" name="Google Shape;1909;p35"/>
          <p:cNvGrpSpPr/>
          <p:nvPr/>
        </p:nvGrpSpPr>
        <p:grpSpPr>
          <a:xfrm>
            <a:off x="10561108" y="5038642"/>
            <a:ext cx="291375" cy="281375"/>
            <a:chOff x="3243875" y="2372825"/>
            <a:chExt cx="291375" cy="281375"/>
          </a:xfrm>
        </p:grpSpPr>
        <p:sp>
          <p:nvSpPr>
            <p:cNvPr id="1910" name="Google Shape;1910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0" name="Google Shape;1920;p35"/>
          <p:cNvGrpSpPr/>
          <p:nvPr/>
        </p:nvGrpSpPr>
        <p:grpSpPr>
          <a:xfrm>
            <a:off x="10778558" y="714861"/>
            <a:ext cx="166675" cy="168575"/>
            <a:chOff x="4954425" y="2036375"/>
            <a:chExt cx="166675" cy="168575"/>
          </a:xfrm>
        </p:grpSpPr>
        <p:sp>
          <p:nvSpPr>
            <p:cNvPr id="1921" name="Google Shape;1921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3" name="Google Shape;1923;p35"/>
          <p:cNvSpPr/>
          <p:nvPr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35"/>
          <p:cNvSpPr/>
          <p:nvPr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5" name="Google Shape;1925;p35"/>
          <p:cNvGrpSpPr/>
          <p:nvPr/>
        </p:nvGrpSpPr>
        <p:grpSpPr>
          <a:xfrm>
            <a:off x="1274795" y="5541496"/>
            <a:ext cx="166675" cy="168575"/>
            <a:chOff x="4954425" y="2036375"/>
            <a:chExt cx="166675" cy="168575"/>
          </a:xfrm>
        </p:grpSpPr>
        <p:sp>
          <p:nvSpPr>
            <p:cNvPr id="1926" name="Google Shape;1926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p35"/>
          <p:cNvSpPr txBox="1"/>
          <p:nvPr/>
        </p:nvSpPr>
        <p:spPr>
          <a:xfrm>
            <a:off x="3642720" y="1503379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929" name="Google Shape;1929;p35"/>
          <p:cNvGrpSpPr/>
          <p:nvPr/>
        </p:nvGrpSpPr>
        <p:grpSpPr>
          <a:xfrm flipH="1">
            <a:off x="7919468" y="3656003"/>
            <a:ext cx="1245605" cy="2486166"/>
            <a:chOff x="961250" y="234750"/>
            <a:chExt cx="1222525" cy="2320700"/>
          </a:xfrm>
        </p:grpSpPr>
        <p:sp>
          <p:nvSpPr>
            <p:cNvPr id="1930" name="Google Shape;1930;p35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35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35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35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35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35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35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35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35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35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35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35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35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35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35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35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35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35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35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35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35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35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35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35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35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35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35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35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35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35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2" name="Google Shape;1972;p36"/>
          <p:cNvGrpSpPr/>
          <p:nvPr/>
        </p:nvGrpSpPr>
        <p:grpSpPr>
          <a:xfrm>
            <a:off x="395894" y="219520"/>
            <a:ext cx="11613234" cy="6240131"/>
            <a:chOff x="395894" y="219519"/>
            <a:chExt cx="8518865" cy="4788281"/>
          </a:xfrm>
        </p:grpSpPr>
        <p:sp>
          <p:nvSpPr>
            <p:cNvPr id="1973" name="Google Shape;197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4" name="Google Shape;197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5" name="Google Shape;197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7" name="Google Shape;197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8" name="Google Shape;197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79" name="Google Shape;197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1" name="Google Shape;198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2" name="Google Shape;198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4" name="Google Shape;198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5" name="Google Shape;198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7" name="Google Shape;198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88" name="Google Shape;198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0" name="Google Shape;199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1" name="Google Shape;199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3" name="Google Shape;199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p36"/>
          <p:cNvSpPr/>
          <p:nvPr/>
        </p:nvSpPr>
        <p:spPr>
          <a:xfrm>
            <a:off x="465694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36"/>
          <p:cNvSpPr/>
          <p:nvPr/>
        </p:nvSpPr>
        <p:spPr>
          <a:xfrm>
            <a:off x="200402" y="906828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36"/>
          <p:cNvSpPr/>
          <p:nvPr/>
        </p:nvSpPr>
        <p:spPr>
          <a:xfrm>
            <a:off x="224083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36"/>
          <p:cNvSpPr/>
          <p:nvPr/>
        </p:nvSpPr>
        <p:spPr>
          <a:xfrm>
            <a:off x="52489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36"/>
          <p:cNvSpPr/>
          <p:nvPr/>
        </p:nvSpPr>
        <p:spPr>
          <a:xfrm>
            <a:off x="464503" y="149605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36"/>
          <p:cNvSpPr/>
          <p:nvPr/>
        </p:nvSpPr>
        <p:spPr>
          <a:xfrm>
            <a:off x="222892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36"/>
          <p:cNvSpPr/>
          <p:nvPr/>
        </p:nvSpPr>
        <p:spPr>
          <a:xfrm>
            <a:off x="523707" y="15614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36"/>
          <p:cNvSpPr/>
          <p:nvPr/>
        </p:nvSpPr>
        <p:spPr>
          <a:xfrm>
            <a:off x="200402" y="15318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36"/>
          <p:cNvSpPr/>
          <p:nvPr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36"/>
          <p:cNvSpPr/>
          <p:nvPr/>
        </p:nvSpPr>
        <p:spPr>
          <a:xfrm>
            <a:off x="198020" y="213458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36"/>
          <p:cNvSpPr/>
          <p:nvPr/>
        </p:nvSpPr>
        <p:spPr>
          <a:xfrm>
            <a:off x="221701" y="22171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36"/>
          <p:cNvSpPr/>
          <p:nvPr/>
        </p:nvSpPr>
        <p:spPr>
          <a:xfrm>
            <a:off x="522516" y="21752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36"/>
          <p:cNvSpPr/>
          <p:nvPr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36"/>
          <p:cNvSpPr/>
          <p:nvPr/>
        </p:nvSpPr>
        <p:spPr>
          <a:xfrm>
            <a:off x="462121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36"/>
          <p:cNvSpPr/>
          <p:nvPr/>
        </p:nvSpPr>
        <p:spPr>
          <a:xfrm>
            <a:off x="196829" y="274846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36"/>
          <p:cNvSpPr/>
          <p:nvPr/>
        </p:nvSpPr>
        <p:spPr>
          <a:xfrm>
            <a:off x="220510" y="28310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36"/>
          <p:cNvSpPr/>
          <p:nvPr/>
        </p:nvSpPr>
        <p:spPr>
          <a:xfrm>
            <a:off x="521325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36"/>
          <p:cNvSpPr/>
          <p:nvPr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36"/>
          <p:cNvSpPr/>
          <p:nvPr/>
        </p:nvSpPr>
        <p:spPr>
          <a:xfrm>
            <a:off x="219319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36"/>
          <p:cNvSpPr/>
          <p:nvPr/>
        </p:nvSpPr>
        <p:spPr>
          <a:xfrm>
            <a:off x="520134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36"/>
          <p:cNvSpPr/>
          <p:nvPr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36"/>
          <p:cNvSpPr/>
          <p:nvPr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36"/>
          <p:cNvSpPr/>
          <p:nvPr/>
        </p:nvSpPr>
        <p:spPr>
          <a:xfrm>
            <a:off x="194447" y="397622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36"/>
          <p:cNvSpPr/>
          <p:nvPr/>
        </p:nvSpPr>
        <p:spPr>
          <a:xfrm>
            <a:off x="218128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36"/>
          <p:cNvSpPr/>
          <p:nvPr/>
        </p:nvSpPr>
        <p:spPr>
          <a:xfrm>
            <a:off x="518943" y="40169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36"/>
          <p:cNvSpPr/>
          <p:nvPr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36"/>
          <p:cNvSpPr/>
          <p:nvPr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36"/>
          <p:cNvSpPr/>
          <p:nvPr/>
        </p:nvSpPr>
        <p:spPr>
          <a:xfrm>
            <a:off x="193256" y="459010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36"/>
          <p:cNvSpPr/>
          <p:nvPr/>
        </p:nvSpPr>
        <p:spPr>
          <a:xfrm>
            <a:off x="216937" y="46726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36"/>
          <p:cNvSpPr/>
          <p:nvPr/>
        </p:nvSpPr>
        <p:spPr>
          <a:xfrm>
            <a:off x="517752" y="46307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36"/>
          <p:cNvSpPr/>
          <p:nvPr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36"/>
          <p:cNvSpPr/>
          <p:nvPr/>
        </p:nvSpPr>
        <p:spPr>
          <a:xfrm>
            <a:off x="215746" y="52865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36"/>
          <p:cNvSpPr/>
          <p:nvPr/>
        </p:nvSpPr>
        <p:spPr>
          <a:xfrm>
            <a:off x="516561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36"/>
          <p:cNvSpPr/>
          <p:nvPr/>
        </p:nvSpPr>
        <p:spPr>
          <a:xfrm>
            <a:off x="193256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36"/>
          <p:cNvSpPr/>
          <p:nvPr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36"/>
          <p:cNvSpPr/>
          <p:nvPr/>
        </p:nvSpPr>
        <p:spPr>
          <a:xfrm>
            <a:off x="190874" y="581786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36"/>
          <p:cNvSpPr/>
          <p:nvPr/>
        </p:nvSpPr>
        <p:spPr>
          <a:xfrm>
            <a:off x="214555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36"/>
          <p:cNvSpPr/>
          <p:nvPr/>
        </p:nvSpPr>
        <p:spPr>
          <a:xfrm>
            <a:off x="515370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36"/>
          <p:cNvSpPr/>
          <p:nvPr/>
        </p:nvSpPr>
        <p:spPr>
          <a:xfrm>
            <a:off x="192065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0" name="Google Shape;204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/>
          <p:nvPr/>
        </p:nvSpPr>
        <p:spPr>
          <a:xfrm>
            <a:off x="9762629" y="6492876"/>
            <a:ext cx="1612942" cy="215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762" r:id="rId17"/>
    <p:sldLayoutId id="2147483869" r:id="rId18"/>
    <p:sldLayoutId id="2147483870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7.xml"/><Relationship Id="rId6" Type="http://schemas.openxmlformats.org/officeDocument/2006/relationships/slide" Target="slide4.xml"/><Relationship Id="rId5" Type="http://schemas.openxmlformats.org/officeDocument/2006/relationships/image" Target="../media/image10.png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7.xml"/><Relationship Id="rId6" Type="http://schemas.openxmlformats.org/officeDocument/2006/relationships/slide" Target="slide4.xml"/><Relationship Id="rId5" Type="http://schemas.openxmlformats.org/officeDocument/2006/relationships/image" Target="../media/image9.png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7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7.xml"/><Relationship Id="rId6" Type="http://schemas.openxmlformats.org/officeDocument/2006/relationships/slide" Target="slide4.xml"/><Relationship Id="rId5" Type="http://schemas.openxmlformats.org/officeDocument/2006/relationships/image" Target="../media/image11.png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1.png"/><Relationship Id="rId12" Type="http://schemas.openxmlformats.org/officeDocument/2006/relationships/image" Target="../media/image2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0.png"/><Relationship Id="rId11" Type="http://schemas.openxmlformats.org/officeDocument/2006/relationships/image" Target="../media/image19.jpg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slide" Target="slide5.xml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image" Target="../media/image19.jpg"/><Relationship Id="rId2" Type="http://schemas.openxmlformats.org/officeDocument/2006/relationships/audio" Target="../media/media2.wav"/><Relationship Id="rId16" Type="http://schemas.openxmlformats.org/officeDocument/2006/relationships/image" Target="../media/image18.png"/><Relationship Id="rId1" Type="http://schemas.microsoft.com/office/2007/relationships/media" Target="../media/media2.wav"/><Relationship Id="rId6" Type="http://schemas.openxmlformats.org/officeDocument/2006/relationships/image" Target="../media/image10.png"/><Relationship Id="rId11" Type="http://schemas.openxmlformats.org/officeDocument/2006/relationships/slide" Target="slide15.xml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slide" Target="slide4.xml"/><Relationship Id="rId4" Type="http://schemas.openxmlformats.org/officeDocument/2006/relationships/slide" Target="slide5.xml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sz="180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THẦY, CÔ GIÁO VỀ DỰ GIỜ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2205924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0611" y="228600"/>
            <a:ext cx="6061653" cy="33444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399" y="609600"/>
            <a:ext cx="7991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800" kern="1200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lang="en-US" sz="4800" kern="1200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                </a:t>
            </a:r>
            <a:endParaRPr lang="en-US" sz="4800" kern="1200" dirty="0">
              <a:solidFill>
                <a:srgbClr val="C0504D">
                  <a:lumMod val="7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buClrTx/>
              <a:buFontTx/>
              <a:buNone/>
            </a:pPr>
            <a:endParaRPr lang="en-US" sz="4800" kern="1200" dirty="0">
              <a:solidFill>
                <a:srgbClr val="C0504D">
                  <a:lumMod val="7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7456" y="2581348"/>
            <a:ext cx="2716696" cy="99166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2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</a:t>
            </a:r>
            <a:endParaRPr lang="en-US" sz="32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3b156b095ca0356280db7afee06d738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80176" y="4365104"/>
            <a:ext cx="2448272" cy="249289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0FC4E43-5070-40AF-9EA5-C3090DA4CFC7}"/>
              </a:ext>
            </a:extLst>
          </p:cNvPr>
          <p:cNvGrpSpPr/>
          <p:nvPr/>
        </p:nvGrpSpPr>
        <p:grpSpPr>
          <a:xfrm>
            <a:off x="5579333" y="1355036"/>
            <a:ext cx="1205782" cy="1481175"/>
            <a:chOff x="1710082" y="2095726"/>
            <a:chExt cx="1004178" cy="17122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7ECCA07-400F-4DF2-A513-3963E12BDB33}"/>
                </a:ext>
              </a:extLst>
            </p:cNvPr>
            <p:cNvGrpSpPr/>
            <p:nvPr/>
          </p:nvGrpSpPr>
          <p:grpSpPr>
            <a:xfrm>
              <a:off x="1710082" y="2095726"/>
              <a:ext cx="1004178" cy="1712252"/>
              <a:chOff x="1840623" y="2095726"/>
              <a:chExt cx="1004178" cy="1712252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8DD2CB-FA6D-452C-85A7-E8B16ECEC13D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71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467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343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CC5C58-CC2B-4988-8605-4E01DADD2D93}"/>
                  </a:ext>
                </a:extLst>
              </p:cNvPr>
              <p:cNvSpPr txBox="1"/>
              <p:nvPr/>
            </p:nvSpPr>
            <p:spPr>
              <a:xfrm>
                <a:off x="1840623" y="2563499"/>
                <a:ext cx="910030" cy="764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-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A91F4F-AB66-4910-807F-2207C5F0E20B}"/>
                </a:ext>
              </a:extLst>
            </p:cNvPr>
            <p:cNvCxnSpPr>
              <a:cxnSpLocks/>
            </p:cNvCxnSpPr>
            <p:nvPr/>
          </p:nvCxnSpPr>
          <p:spPr>
            <a:xfrm>
              <a:off x="1747430" y="3744070"/>
              <a:ext cx="69277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pic>
        <p:nvPicPr>
          <p:cNvPr id="19" name="Picture 18" descr="f93115facd84d0a108c3e5c49f73b8e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6935" y="4198059"/>
            <a:ext cx="2827019" cy="28269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44" y="3717032"/>
            <a:ext cx="2557128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0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228600"/>
            <a:ext cx="7391400" cy="33213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399" y="609601"/>
            <a:ext cx="7752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800" kern="1200" dirty="0" err="1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lang="en-US" sz="4800" kern="120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lang="en-US" sz="4800" kern="1200" dirty="0"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7848" y="2348880"/>
            <a:ext cx="2478157" cy="10668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8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</a:t>
            </a:r>
            <a:endParaRPr lang="en-US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5f096a8a366f75a319212a507803cf17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206004" y="4365104"/>
            <a:ext cx="2669907" cy="249289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E54B9BD-73AF-490F-982E-89233345176E}"/>
              </a:ext>
            </a:extLst>
          </p:cNvPr>
          <p:cNvGrpSpPr/>
          <p:nvPr/>
        </p:nvGrpSpPr>
        <p:grpSpPr>
          <a:xfrm>
            <a:off x="5482527" y="1325219"/>
            <a:ext cx="1779665" cy="1384996"/>
            <a:chOff x="1658513" y="2062287"/>
            <a:chExt cx="1055748" cy="11649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22DB493-E1EE-4E7F-BDD4-72415B575B82}"/>
                </a:ext>
              </a:extLst>
            </p:cNvPr>
            <p:cNvGrpSpPr/>
            <p:nvPr/>
          </p:nvGrpSpPr>
          <p:grpSpPr>
            <a:xfrm>
              <a:off x="1658513" y="2062287"/>
              <a:ext cx="1055748" cy="1164964"/>
              <a:chOff x="1789054" y="2062287"/>
              <a:chExt cx="1055748" cy="1164964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7A119E-6C1A-42EB-B41E-E75006A05ABF}"/>
                  </a:ext>
                </a:extLst>
              </p:cNvPr>
              <p:cNvSpPr txBox="1"/>
              <p:nvPr/>
            </p:nvSpPr>
            <p:spPr>
              <a:xfrm>
                <a:off x="1869968" y="2062287"/>
                <a:ext cx="974834" cy="1164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732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412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9CCCFA-2230-40CF-8DC3-6CF6EAB090E4}"/>
                  </a:ext>
                </a:extLst>
              </p:cNvPr>
              <p:cNvSpPr txBox="1"/>
              <p:nvPr/>
            </p:nvSpPr>
            <p:spPr>
              <a:xfrm>
                <a:off x="1789054" y="2317639"/>
                <a:ext cx="363930" cy="556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-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A5F193-B38D-42E8-BC2E-9F20AEB916AB}"/>
                </a:ext>
              </a:extLst>
            </p:cNvPr>
            <p:cNvCxnSpPr>
              <a:cxnSpLocks/>
            </p:cNvCxnSpPr>
            <p:nvPr/>
          </p:nvCxnSpPr>
          <p:spPr>
            <a:xfrm>
              <a:off x="1739427" y="3157554"/>
              <a:ext cx="412731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pic>
        <p:nvPicPr>
          <p:cNvPr id="15" name="Picture 14" descr="f93115facd84d0a108c3e5c49f73b8e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20137" y="4198059"/>
            <a:ext cx="3103818" cy="28269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44" y="3717032"/>
            <a:ext cx="2557128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8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1024" y="228600"/>
            <a:ext cx="7391400" cy="3200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7224" y="609601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800" kern="1200" dirty="0" err="1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lang="en-US" sz="4800" kern="120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lang="en-US" sz="4800" kern="1200" dirty="0"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buClrTx/>
              <a:buFontTx/>
              <a:buNone/>
            </a:pPr>
            <a:r>
              <a:rPr lang="en-US" sz="4800" kern="12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</a:t>
            </a:r>
          </a:p>
          <a:p>
            <a:pPr>
              <a:buClrTx/>
              <a:buFontTx/>
              <a:buNone/>
            </a:pPr>
            <a:endParaRPr lang="en-US" sz="4800" kern="1200" dirty="0">
              <a:solidFill>
                <a:srgbClr val="C0504D">
                  <a:lumMod val="7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79708" y="2223931"/>
            <a:ext cx="2756452" cy="113306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8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en-US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sa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48128" y="4221088"/>
            <a:ext cx="3131840" cy="263691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6DAC814-7C82-424A-83E9-BD9623AEEAFA}"/>
              </a:ext>
            </a:extLst>
          </p:cNvPr>
          <p:cNvGrpSpPr/>
          <p:nvPr/>
        </p:nvGrpSpPr>
        <p:grpSpPr>
          <a:xfrm>
            <a:off x="5591944" y="1229139"/>
            <a:ext cx="1350355" cy="1384995"/>
            <a:chOff x="1840804" y="1931823"/>
            <a:chExt cx="999626" cy="180933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784E791-AC8E-43F2-8058-341AF2C5B7C9}"/>
                </a:ext>
              </a:extLst>
            </p:cNvPr>
            <p:cNvGrpSpPr/>
            <p:nvPr/>
          </p:nvGrpSpPr>
          <p:grpSpPr>
            <a:xfrm>
              <a:off x="1850011" y="1931823"/>
              <a:ext cx="990419" cy="1809336"/>
              <a:chOff x="1980552" y="1931823"/>
              <a:chExt cx="990419" cy="1809336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D90875-257C-4FB4-BF4E-1D390C7196C2}"/>
                  </a:ext>
                </a:extLst>
              </p:cNvPr>
              <p:cNvSpPr txBox="1"/>
              <p:nvPr/>
            </p:nvSpPr>
            <p:spPr>
              <a:xfrm>
                <a:off x="2060941" y="1931823"/>
                <a:ext cx="910030" cy="1809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800" dirty="0" smtClean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291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800" dirty="0" smtClean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250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614F4E-0F6B-497D-B84A-756875DE1705}"/>
                  </a:ext>
                </a:extLst>
              </p:cNvPr>
              <p:cNvSpPr txBox="1"/>
              <p:nvPr/>
            </p:nvSpPr>
            <p:spPr>
              <a:xfrm>
                <a:off x="1980552" y="2359864"/>
                <a:ext cx="363930" cy="863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-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7FC1F81-1369-4F7C-B870-E2ACAD4BAB54}"/>
                </a:ext>
              </a:extLst>
            </p:cNvPr>
            <p:cNvCxnSpPr>
              <a:cxnSpLocks/>
            </p:cNvCxnSpPr>
            <p:nvPr/>
          </p:nvCxnSpPr>
          <p:spPr>
            <a:xfrm>
              <a:off x="1840804" y="3582776"/>
              <a:ext cx="63698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pic>
        <p:nvPicPr>
          <p:cNvPr id="14" name="Picture 13" descr="f93115facd84d0a108c3e5c49f73b8e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6935" y="4198059"/>
            <a:ext cx="2827019" cy="28269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44" y="3717032"/>
            <a:ext cx="2557128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7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228600"/>
            <a:ext cx="7391400" cy="3200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609601"/>
            <a:ext cx="7593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800" kern="120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Tính:</a:t>
            </a:r>
            <a:endParaRPr lang="en-US" sz="4800" kern="1200" dirty="0"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37991" y="2276872"/>
            <a:ext cx="2266121" cy="109330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8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461</a:t>
            </a:r>
            <a:endParaRPr lang="en-US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61a4479af654ddff64ad93565723fd7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176120" y="4365104"/>
            <a:ext cx="2915816" cy="249289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72A2BC3-E873-46B0-A157-839A4D726F51}"/>
              </a:ext>
            </a:extLst>
          </p:cNvPr>
          <p:cNvGrpSpPr/>
          <p:nvPr/>
        </p:nvGrpSpPr>
        <p:grpSpPr>
          <a:xfrm>
            <a:off x="5398491" y="1210526"/>
            <a:ext cx="1936586" cy="1384996"/>
            <a:chOff x="1703835" y="2095726"/>
            <a:chExt cx="1010425" cy="81153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06BCCD4-4A53-43E4-8960-EC16BE68B978}"/>
                </a:ext>
              </a:extLst>
            </p:cNvPr>
            <p:cNvGrpSpPr/>
            <p:nvPr/>
          </p:nvGrpSpPr>
          <p:grpSpPr>
            <a:xfrm>
              <a:off x="1703835" y="2095726"/>
              <a:ext cx="1010425" cy="811539"/>
              <a:chOff x="1834376" y="2095726"/>
              <a:chExt cx="1010425" cy="81153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551C98-7339-47B2-9F83-D7963B643F76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81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991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530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1E122C-7D8D-4209-92AD-8CF10BB1855B}"/>
                  </a:ext>
                </a:extLst>
              </p:cNvPr>
              <p:cNvSpPr txBox="1"/>
              <p:nvPr/>
            </p:nvSpPr>
            <p:spPr>
              <a:xfrm>
                <a:off x="1834376" y="2298621"/>
                <a:ext cx="363930" cy="387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-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8D8010C-B447-47F9-B7F4-C8C3FD3F5FD8}"/>
                </a:ext>
              </a:extLst>
            </p:cNvPr>
            <p:cNvCxnSpPr>
              <a:cxnSpLocks/>
            </p:cNvCxnSpPr>
            <p:nvPr/>
          </p:nvCxnSpPr>
          <p:spPr>
            <a:xfrm>
              <a:off x="1729629" y="2873468"/>
              <a:ext cx="43519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pic>
        <p:nvPicPr>
          <p:cNvPr id="14" name="Picture 13" descr="f93115facd84d0a108c3e5c49f73b8e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6935" y="4198059"/>
            <a:ext cx="2827019" cy="28269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44" y="3717032"/>
            <a:ext cx="2557128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3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f096a8a366f75a319212a507803cf17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308688" y="4724401"/>
            <a:ext cx="838200" cy="859693"/>
          </a:xfrm>
          <a:prstGeom prst="rect">
            <a:avLst/>
          </a:prstGeom>
        </p:spPr>
      </p:pic>
      <p:pic>
        <p:nvPicPr>
          <p:cNvPr id="5" name="Picture 4" descr="3b156b095ca0356280db7afee06d73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32997" y="3861048"/>
            <a:ext cx="914400" cy="1102659"/>
          </a:xfrm>
          <a:prstGeom prst="rect">
            <a:avLst/>
          </a:prstGeom>
        </p:spPr>
      </p:pic>
      <p:pic>
        <p:nvPicPr>
          <p:cNvPr id="6" name="Picture 5" descr="61a4479af654ddff64ad93565723fd7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8328248" y="4616084"/>
            <a:ext cx="1459197" cy="1076325"/>
          </a:xfrm>
          <a:prstGeom prst="rect">
            <a:avLst/>
          </a:prstGeom>
        </p:spPr>
      </p:pic>
      <p:pic>
        <p:nvPicPr>
          <p:cNvPr id="7" name="Picture 6" descr="s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0634" y="5271052"/>
            <a:ext cx="1371600" cy="1649896"/>
          </a:xfrm>
          <a:prstGeom prst="rect">
            <a:avLst/>
          </a:prstGeom>
        </p:spPr>
      </p:pic>
      <p:pic>
        <p:nvPicPr>
          <p:cNvPr id="15" name="Picture 14" descr="23999cf244e50511de22db4e67847e6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1524000" y="0"/>
            <a:ext cx="2133600" cy="2133600"/>
          </a:xfrm>
          <a:prstGeom prst="rect">
            <a:avLst/>
          </a:prstGeom>
        </p:spPr>
      </p:pic>
      <p:pic>
        <p:nvPicPr>
          <p:cNvPr id="18" name="Picture 17" descr="vdvdsvd.png">
            <a:hlinkClick r:id="" action="ppaction://noaction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05000" y="1600201"/>
            <a:ext cx="914400" cy="6711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44" y="3429000"/>
            <a:ext cx="2636912" cy="3429000"/>
          </a:xfrm>
          <a:prstGeom prst="rect">
            <a:avLst/>
          </a:prstGeom>
        </p:spPr>
      </p:pic>
      <p:pic>
        <p:nvPicPr>
          <p:cNvPr id="8" name="thả vật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863752" y="61915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3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72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5" name="Google Shape;3285;p7"/>
          <p:cNvSpPr/>
          <p:nvPr/>
        </p:nvSpPr>
        <p:spPr>
          <a:xfrm>
            <a:off x="1100429" y="1859203"/>
            <a:ext cx="9964218" cy="15924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3286" name="Google Shape;3286;p7"/>
          <p:cNvGrpSpPr/>
          <p:nvPr/>
        </p:nvGrpSpPr>
        <p:grpSpPr>
          <a:xfrm>
            <a:off x="995883" y="1477770"/>
            <a:ext cx="3614218" cy="570588"/>
            <a:chOff x="1296327" y="1647588"/>
            <a:chExt cx="3614218" cy="570588"/>
          </a:xfrm>
        </p:grpSpPr>
        <p:sp>
          <p:nvSpPr>
            <p:cNvPr id="3287" name="Google Shape;3287;p7"/>
            <p:cNvSpPr txBox="1"/>
            <p:nvPr/>
          </p:nvSpPr>
          <p:spPr>
            <a:xfrm>
              <a:off x="1866915" y="1694956"/>
              <a:ext cx="304363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800" dirty="0" err="1">
                  <a:solidFill>
                    <a:schemeClr val="dk1"/>
                  </a:solidFill>
                </a:rPr>
                <a:t>Đặt</a:t>
              </a:r>
              <a:r>
                <a:rPr lang="en-US" sz="2800" dirty="0">
                  <a:solidFill>
                    <a:schemeClr val="dk1"/>
                  </a:solidFill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</a:rPr>
                <a:t>rồi</a:t>
              </a:r>
              <a:r>
                <a:rPr lang="en-US" sz="2800" dirty="0">
                  <a:solidFill>
                    <a:schemeClr val="dk1"/>
                  </a:solidFill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</a:rPr>
                <a:t> ?</a:t>
              </a:r>
              <a:endParaRPr dirty="0"/>
            </a:p>
          </p:txBody>
        </p:sp>
        <p:sp>
          <p:nvSpPr>
            <p:cNvPr id="3288" name="Google Shape;3288;p7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3600" b="1">
                  <a:solidFill>
                    <a:schemeClr val="lt1"/>
                  </a:solidFill>
                </a:rPr>
                <a:t>2</a:t>
              </a:r>
              <a:endParaRPr sz="3600" b="1">
                <a:solidFill>
                  <a:schemeClr val="lt1"/>
                </a:solidFill>
              </a:endParaRPr>
            </a:p>
          </p:txBody>
        </p:sp>
      </p:grpSp>
      <p:grpSp>
        <p:nvGrpSpPr>
          <p:cNvPr id="3289" name="Google Shape;3289;p7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3290" name="Google Shape;3290;p7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291" name="Google Shape;3291;p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543</a:t>
                </a:r>
                <a:endParaRPr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403</a:t>
                </a:r>
                <a:endParaRPr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292" name="Google Shape;3292;p7"/>
              <p:cNvSpPr txBox="1"/>
              <p:nvPr/>
            </p:nvSpPr>
            <p:spPr>
              <a:xfrm>
                <a:off x="1697011" y="2418890"/>
                <a:ext cx="23776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-</a:t>
                </a:r>
                <a:endParaRPr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cxnSp>
          <p:nvCxnSpPr>
            <p:cNvPr id="3293" name="Google Shape;3293;p7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294" name="Google Shape;3294;p7"/>
          <p:cNvGrpSpPr/>
          <p:nvPr/>
        </p:nvGrpSpPr>
        <p:grpSpPr>
          <a:xfrm>
            <a:off x="3719736" y="3103664"/>
            <a:ext cx="1147790" cy="1384995"/>
            <a:chOff x="1566470" y="2095726"/>
            <a:chExt cx="1147790" cy="1384995"/>
          </a:xfrm>
        </p:grpSpPr>
        <p:grpSp>
          <p:nvGrpSpPr>
            <p:cNvPr id="3295" name="Google Shape;3295;p7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296" name="Google Shape;3296;p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619</a:t>
                </a:r>
                <a:endParaRPr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207</a:t>
                </a:r>
                <a:endParaRPr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297" name="Google Shape;3297;p7"/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-</a:t>
                </a:r>
                <a:endParaRPr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cxnSp>
          <p:nvCxnSpPr>
            <p:cNvPr id="3298" name="Google Shape;3298;p7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299" name="Google Shape;3299;p7"/>
          <p:cNvGrpSpPr/>
          <p:nvPr/>
        </p:nvGrpSpPr>
        <p:grpSpPr>
          <a:xfrm>
            <a:off x="6528048" y="3103664"/>
            <a:ext cx="1147790" cy="1384995"/>
            <a:chOff x="1566470" y="2095726"/>
            <a:chExt cx="1147790" cy="1384995"/>
          </a:xfrm>
        </p:grpSpPr>
        <p:grpSp>
          <p:nvGrpSpPr>
            <p:cNvPr id="3300" name="Google Shape;3300;p7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01" name="Google Shape;3301;p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758</a:t>
                </a:r>
                <a:endParaRPr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727</a:t>
                </a:r>
                <a:endParaRPr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302" name="Google Shape;3302;p7"/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-</a:t>
                </a:r>
                <a:endParaRPr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cxnSp>
          <p:nvCxnSpPr>
            <p:cNvPr id="3303" name="Google Shape;3303;p7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04" name="Google Shape;3304;p7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3305" name="Google Shape;3305;p7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06" name="Google Shape;3306;p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347</a:t>
                </a:r>
                <a:endParaRPr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120</a:t>
                </a:r>
                <a:endParaRPr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307" name="Google Shape;3307;p7"/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-</a:t>
                </a:r>
                <a:endParaRPr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cxnSp>
          <p:nvCxnSpPr>
            <p:cNvPr id="3308" name="Google Shape;3308;p7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09" name="Google Shape;3309;p7"/>
          <p:cNvSpPr txBox="1"/>
          <p:nvPr/>
        </p:nvSpPr>
        <p:spPr>
          <a:xfrm>
            <a:off x="1786950" y="4259349"/>
            <a:ext cx="910030" cy="732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140</a:t>
            </a:r>
            <a:endParaRPr dirty="0"/>
          </a:p>
        </p:txBody>
      </p:sp>
      <p:sp>
        <p:nvSpPr>
          <p:cNvPr id="3310" name="Google Shape;3310;p7"/>
          <p:cNvSpPr txBox="1"/>
          <p:nvPr/>
        </p:nvSpPr>
        <p:spPr>
          <a:xfrm>
            <a:off x="3947508" y="4259349"/>
            <a:ext cx="825342" cy="732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412</a:t>
            </a:r>
            <a:endParaRPr dirty="0"/>
          </a:p>
        </p:txBody>
      </p:sp>
      <p:sp>
        <p:nvSpPr>
          <p:cNvPr id="3311" name="Google Shape;3311;p7"/>
          <p:cNvSpPr txBox="1"/>
          <p:nvPr/>
        </p:nvSpPr>
        <p:spPr>
          <a:xfrm>
            <a:off x="6759042" y="4259349"/>
            <a:ext cx="972636" cy="732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C00000"/>
                </a:solidFill>
              </a:rPr>
              <a:t>  31</a:t>
            </a:r>
            <a:endParaRPr/>
          </a:p>
        </p:txBody>
      </p:sp>
      <p:sp>
        <p:nvSpPr>
          <p:cNvPr id="3312" name="Google Shape;3312;p7"/>
          <p:cNvSpPr txBox="1"/>
          <p:nvPr/>
        </p:nvSpPr>
        <p:spPr>
          <a:xfrm>
            <a:off x="9497086" y="4259349"/>
            <a:ext cx="972636" cy="732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C00000"/>
                </a:solidFill>
              </a:rPr>
              <a:t>227</a:t>
            </a:r>
            <a:endParaRPr/>
          </a:p>
        </p:txBody>
      </p:sp>
      <p:sp>
        <p:nvSpPr>
          <p:cNvPr id="3313" name="Google Shape;3313;p7"/>
          <p:cNvSpPr txBox="1"/>
          <p:nvPr/>
        </p:nvSpPr>
        <p:spPr>
          <a:xfrm>
            <a:off x="1281176" y="2396370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r>
              <a:rPr lang="en-US" sz="2800" dirty="0">
                <a:solidFill>
                  <a:schemeClr val="dk1"/>
                </a:solidFill>
              </a:rPr>
              <a:t>543 - 403       619 - 207              758 - 727           347 - 120 </a:t>
            </a:r>
            <a:endParaRPr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689100" y="2048318"/>
            <a:ext cx="116654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359696" y="2048318"/>
            <a:ext cx="64807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8" name="Google Shape;3318;p8"/>
          <p:cNvGrpSpPr/>
          <p:nvPr/>
        </p:nvGrpSpPr>
        <p:grpSpPr>
          <a:xfrm>
            <a:off x="983182" y="614170"/>
            <a:ext cx="6039918" cy="570588"/>
            <a:chOff x="1296327" y="1647588"/>
            <a:chExt cx="6039918" cy="570588"/>
          </a:xfrm>
        </p:grpSpPr>
        <p:sp>
          <p:nvSpPr>
            <p:cNvPr id="3319" name="Google Shape;3319;p8"/>
            <p:cNvSpPr txBox="1"/>
            <p:nvPr/>
          </p:nvSpPr>
          <p:spPr>
            <a:xfrm>
              <a:off x="1866915" y="1694956"/>
              <a:ext cx="546933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800" dirty="0" err="1">
                  <a:solidFill>
                    <a:schemeClr val="dk1"/>
                  </a:solidFill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</a:rPr>
                <a:t>nhẩm</a:t>
              </a:r>
              <a:r>
                <a:rPr lang="en-US" sz="2800" dirty="0">
                  <a:solidFill>
                    <a:schemeClr val="dk1"/>
                  </a:solidFill>
                </a:rPr>
                <a:t> (</a:t>
              </a:r>
              <a:r>
                <a:rPr lang="en-US" sz="2800" dirty="0" err="1">
                  <a:solidFill>
                    <a:schemeClr val="dk1"/>
                  </a:solidFill>
                </a:rPr>
                <a:t>theo</a:t>
              </a:r>
              <a:r>
                <a:rPr lang="en-US" sz="2800" dirty="0">
                  <a:solidFill>
                    <a:schemeClr val="dk1"/>
                  </a:solidFill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</a:rPr>
                <a:t>mẫu</a:t>
              </a:r>
              <a:r>
                <a:rPr lang="en-US" sz="2800" dirty="0">
                  <a:solidFill>
                    <a:schemeClr val="dk1"/>
                  </a:solidFill>
                </a:rPr>
                <a:t>).</a:t>
              </a:r>
              <a:endParaRPr dirty="0"/>
            </a:p>
          </p:txBody>
        </p:sp>
        <p:sp>
          <p:nvSpPr>
            <p:cNvPr id="3320" name="Google Shape;3320;p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3600" b="1">
                  <a:solidFill>
                    <a:schemeClr val="lt1"/>
                  </a:solidFill>
                </a:rPr>
                <a:t>3</a:t>
              </a:r>
              <a:endParaRPr sz="3600" b="1">
                <a:solidFill>
                  <a:schemeClr val="lt1"/>
                </a:solidFill>
              </a:endParaRPr>
            </a:p>
          </p:txBody>
        </p:sp>
      </p:grpSp>
      <p:sp>
        <p:nvSpPr>
          <p:cNvPr id="3321" name="Google Shape;3321;p8"/>
          <p:cNvSpPr txBox="1"/>
          <p:nvPr/>
        </p:nvSpPr>
        <p:spPr>
          <a:xfrm>
            <a:off x="1768256" y="1184758"/>
            <a:ext cx="5469330" cy="1384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Mẫu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</a:t>
            </a:r>
            <a:endParaRPr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600 - 200 = 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?</a:t>
            </a:r>
            <a:endParaRPr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22" name="Google Shape;3322;p8"/>
          <p:cNvSpPr txBox="1"/>
          <p:nvPr/>
        </p:nvSpPr>
        <p:spPr>
          <a:xfrm>
            <a:off x="1775520" y="4076927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700 - 300 = </a:t>
            </a:r>
            <a:r>
              <a:rPr lang="en-US" sz="2800" dirty="0">
                <a:solidFill>
                  <a:srgbClr val="FF0000"/>
                </a:solidFill>
              </a:rPr>
              <a:t>400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323" name="Google Shape;3323;p8"/>
          <p:cNvSpPr txBox="1"/>
          <p:nvPr/>
        </p:nvSpPr>
        <p:spPr>
          <a:xfrm>
            <a:off x="1790134" y="4877027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800 - 500 = </a:t>
            </a:r>
            <a:r>
              <a:rPr lang="en-US" sz="2800" dirty="0">
                <a:solidFill>
                  <a:srgbClr val="FF0000"/>
                </a:solidFill>
              </a:rPr>
              <a:t>300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324" name="Google Shape;3324;p8"/>
          <p:cNvSpPr txBox="1"/>
          <p:nvPr/>
        </p:nvSpPr>
        <p:spPr>
          <a:xfrm>
            <a:off x="7118726" y="4076927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600 - 400 = </a:t>
            </a:r>
            <a:r>
              <a:rPr lang="en-US" sz="2800" dirty="0">
                <a:solidFill>
                  <a:srgbClr val="FF0000"/>
                </a:solidFill>
              </a:rPr>
              <a:t>200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325" name="Google Shape;3325;p8"/>
          <p:cNvSpPr txBox="1"/>
          <p:nvPr/>
        </p:nvSpPr>
        <p:spPr>
          <a:xfrm>
            <a:off x="7118726" y="4877027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900 - 700 = </a:t>
            </a:r>
            <a:r>
              <a:rPr lang="en-US" sz="2800" dirty="0">
                <a:solidFill>
                  <a:srgbClr val="FF0000"/>
                </a:solidFill>
              </a:rPr>
              <a:t>200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326" name="Google Shape;3326;p8"/>
          <p:cNvSpPr/>
          <p:nvPr/>
        </p:nvSpPr>
        <p:spPr>
          <a:xfrm>
            <a:off x="3719737" y="4221089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</a:endParaRPr>
          </a:p>
        </p:txBody>
      </p:sp>
      <p:sp>
        <p:nvSpPr>
          <p:cNvPr id="3327" name="Google Shape;3327;p8"/>
          <p:cNvSpPr/>
          <p:nvPr/>
        </p:nvSpPr>
        <p:spPr>
          <a:xfrm>
            <a:off x="3647728" y="5013177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endParaRPr sz="1800">
              <a:solidFill>
                <a:srgbClr val="FF0000"/>
              </a:solidFill>
            </a:endParaRPr>
          </a:p>
        </p:txBody>
      </p:sp>
      <p:sp>
        <p:nvSpPr>
          <p:cNvPr id="3328" name="Google Shape;3328;p8"/>
          <p:cNvSpPr/>
          <p:nvPr/>
        </p:nvSpPr>
        <p:spPr>
          <a:xfrm>
            <a:off x="9066168" y="4221089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endParaRPr sz="1800">
              <a:solidFill>
                <a:srgbClr val="FF0000"/>
              </a:solidFill>
            </a:endParaRPr>
          </a:p>
        </p:txBody>
      </p:sp>
      <p:sp>
        <p:nvSpPr>
          <p:cNvPr id="3329" name="Google Shape;3329;p8"/>
          <p:cNvSpPr/>
          <p:nvPr/>
        </p:nvSpPr>
        <p:spPr>
          <a:xfrm>
            <a:off x="9138176" y="4916046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/>
            <a:endParaRPr sz="1800">
              <a:solidFill>
                <a:srgbClr val="FF0000"/>
              </a:solidFill>
            </a:endParaRPr>
          </a:p>
        </p:txBody>
      </p:sp>
      <p:sp>
        <p:nvSpPr>
          <p:cNvPr id="14" name="Google Shape;3321;p8"/>
          <p:cNvSpPr txBox="1"/>
          <p:nvPr/>
        </p:nvSpPr>
        <p:spPr>
          <a:xfrm>
            <a:off x="1703512" y="2079191"/>
            <a:ext cx="5904656" cy="1061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>
              <a:lnSpc>
                <a:spcPct val="150000"/>
              </a:lnSpc>
            </a:pPr>
            <a:endParaRPr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Nhẩm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6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trăm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- 2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trăm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=</a:t>
            </a:r>
            <a:endParaRPr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Google Shape;3321;p8"/>
          <p:cNvSpPr txBox="1"/>
          <p:nvPr/>
        </p:nvSpPr>
        <p:spPr>
          <a:xfrm>
            <a:off x="3359696" y="2996952"/>
            <a:ext cx="5469330" cy="73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600   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-   200  =  400</a:t>
            </a:r>
            <a:endParaRPr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Google Shape;3321;p8"/>
          <p:cNvSpPr txBox="1"/>
          <p:nvPr/>
        </p:nvSpPr>
        <p:spPr>
          <a:xfrm>
            <a:off x="6001566" y="2079191"/>
            <a:ext cx="2043068" cy="1061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>
              <a:lnSpc>
                <a:spcPct val="150000"/>
              </a:lnSpc>
            </a:pPr>
            <a:endParaRPr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4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trăm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  <a:endParaRPr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4" name="Google Shape;3334;p9"/>
          <p:cNvGrpSpPr/>
          <p:nvPr/>
        </p:nvGrpSpPr>
        <p:grpSpPr>
          <a:xfrm>
            <a:off x="891742" y="404664"/>
            <a:ext cx="10172498" cy="1400343"/>
            <a:chOff x="1296327" y="1464208"/>
            <a:chExt cx="10172498" cy="1400343"/>
          </a:xfrm>
        </p:grpSpPr>
        <p:sp>
          <p:nvSpPr>
            <p:cNvPr id="3335" name="Google Shape;3335;p9"/>
            <p:cNvSpPr txBox="1"/>
            <p:nvPr/>
          </p:nvSpPr>
          <p:spPr>
            <a:xfrm>
              <a:off x="1866915" y="1464208"/>
              <a:ext cx="9601910" cy="14003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Sơn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hoạch</a:t>
              </a:r>
              <a:r>
                <a:rPr lang="en-US" sz="2800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 580 kg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thóc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nếp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Hùng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hoạch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ít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Sơn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 40 kg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thóc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nếp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Hùng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hoạch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ki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lô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-gam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thóc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nếp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36" name="Google Shape;3336;p9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3600" b="1">
                  <a:solidFill>
                    <a:schemeClr val="lt1"/>
                  </a:solidFill>
                </a:rPr>
                <a:t>4</a:t>
              </a:r>
              <a:endParaRPr sz="3600" b="1">
                <a:solidFill>
                  <a:schemeClr val="lt1"/>
                </a:solidFill>
              </a:endParaRPr>
            </a:p>
          </p:txBody>
        </p:sp>
      </p:grpSp>
      <p:sp>
        <p:nvSpPr>
          <p:cNvPr id="3337" name="Google Shape;3337;p9"/>
          <p:cNvSpPr txBox="1"/>
          <p:nvPr/>
        </p:nvSpPr>
        <p:spPr>
          <a:xfrm>
            <a:off x="839416" y="2132857"/>
            <a:ext cx="3744415" cy="132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>
              <a:lnSpc>
                <a:spcPct val="142857"/>
              </a:lnSpc>
            </a:pP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2857"/>
              </a:lnSpc>
            </a:pP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: 580 </a:t>
            </a:r>
            <a:r>
              <a:rPr lang="en-US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kg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38" name="Google Shape;3338;p9"/>
          <p:cNvSpPr txBox="1"/>
          <p:nvPr/>
        </p:nvSpPr>
        <p:spPr>
          <a:xfrm>
            <a:off x="3490969" y="3933056"/>
            <a:ext cx="7933623" cy="253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>
              <a:lnSpc>
                <a:spcPct val="142857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2857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-gam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2857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580 – 40 = 540 (kg)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2857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540 kg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endParaRPr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775520" y="836712"/>
            <a:ext cx="5544616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184232" y="873338"/>
            <a:ext cx="201622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63552" y="1268760"/>
            <a:ext cx="453650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824192" y="1268760"/>
            <a:ext cx="2232248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3335" idx="2"/>
          </p:cNvCxnSpPr>
          <p:nvPr/>
        </p:nvCxnSpPr>
        <p:spPr>
          <a:xfrm>
            <a:off x="1703512" y="1772816"/>
            <a:ext cx="4559773" cy="32191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Google Shape;3337;p9"/>
          <p:cNvSpPr txBox="1"/>
          <p:nvPr/>
        </p:nvSpPr>
        <p:spPr>
          <a:xfrm>
            <a:off x="839417" y="3031835"/>
            <a:ext cx="3672408" cy="1016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>
              <a:lnSpc>
                <a:spcPct val="142857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2857"/>
              </a:lnSpc>
            </a:pP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40 kg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Google Shape;3337;p9"/>
          <p:cNvSpPr txBox="1"/>
          <p:nvPr/>
        </p:nvSpPr>
        <p:spPr>
          <a:xfrm>
            <a:off x="839416" y="3861048"/>
            <a:ext cx="3672409" cy="70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>
              <a:lnSpc>
                <a:spcPct val="142857"/>
              </a:lnSpc>
            </a:pPr>
            <a:r>
              <a:rPr lang="en-US" sz="2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        : … kg?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24" y="1725740"/>
            <a:ext cx="4536503" cy="232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2">
            <a:extLst>
              <a:ext uri="{FF2B5EF4-FFF2-40B4-BE49-F238E27FC236}">
                <a16:creationId xmlns:a16="http://schemas.microsoft.com/office/drawing/2014/main" id="{EB5568A0-BC76-4172-8259-7B02A5872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5B5422-173A-4BBE-9E00-09CB5C8D4EE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3F1563-5116-48E1-9FEF-43F635876A10}"/>
              </a:ext>
            </a:extLst>
          </p:cNvPr>
          <p:cNvSpPr/>
          <p:nvPr/>
        </p:nvSpPr>
        <p:spPr>
          <a:xfrm>
            <a:off x="1899315" y="2561455"/>
            <a:ext cx="8338782" cy="20467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Vận</a:t>
            </a:r>
            <a:r>
              <a:rPr kumimoji="0" lang="en-US" sz="11500" b="1" i="0" u="none" strike="noStrike" kern="1200" cap="none" spc="0" normalizeH="0" noProof="0" dirty="0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1500" b="1" i="0" u="none" strike="noStrike" kern="1200" cap="none" spc="0" normalizeH="0" noProof="0" dirty="0" err="1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endParaRPr kumimoji="0" lang="en-US" sz="11500" b="1" i="0" u="none" strike="noStrike" kern="1200" cap="none" spc="0" normalizeH="0" baseline="0" noProof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540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0" y="164242"/>
            <a:ext cx="10799298" cy="634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472720" y="2743201"/>
            <a:ext cx="9474871" cy="1187054"/>
          </a:xfrm>
          <a:prstGeom prst="rect">
            <a:avLst/>
          </a:prstGeom>
        </p:spPr>
        <p:txBody>
          <a:bodyPr wrap="none" lIns="68507" tIns="34254" rIns="68507" bIns="342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088230">
              <a:buClrTx/>
            </a:pPr>
            <a:r>
              <a:rPr lang="vi-VN" sz="43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XIN CHÂN THÀNH CẢM ƠN </a:t>
            </a:r>
          </a:p>
          <a:p>
            <a:pPr algn="ctr" defTabSz="1088230">
              <a:buClrTx/>
            </a:pPr>
            <a:r>
              <a:rPr lang="vi-VN" sz="43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ea"/>
              </a:rPr>
              <a:t>QUÝ THẦY CÔ GIÁO VÀ CÁC EM</a:t>
            </a:r>
            <a:endParaRPr lang="en-US" sz="43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3706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055440" y="2492896"/>
            <a:ext cx="10112236" cy="195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8" tIns="53818" rIns="107638" bIns="538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8084" eaLnBrk="1" hangingPunct="1">
              <a:buClrTx/>
              <a:defRPr/>
            </a:pPr>
            <a:r>
              <a:rPr lang="en-US" sz="40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</a:p>
          <a:p>
            <a:pPr algn="ctr" defTabSz="1088084" eaLnBrk="1" hangingPunct="1">
              <a:buClrTx/>
              <a:defRPr/>
            </a:pPr>
            <a:r>
              <a:rPr lang="en-US" sz="40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BÀI 61: </a:t>
            </a:r>
            <a:r>
              <a:rPr lang="en-US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PHÉP TRỪ (KHÔNG NHỚ) TRONG PHẠM VI 1000 (</a:t>
            </a:r>
            <a:r>
              <a:rPr lang="en-US" sz="40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1)</a:t>
            </a:r>
            <a:endParaRPr lang="en-US" sz="4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60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2">
            <a:extLst>
              <a:ext uri="{FF2B5EF4-FFF2-40B4-BE49-F238E27FC236}">
                <a16:creationId xmlns:a16="http://schemas.microsoft.com/office/drawing/2014/main" id="{EB5568A0-BC76-4172-8259-7B02A5872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FC5B5422-173A-4BBE-9E00-09CB5C8D4EEC}" type="slidenum">
              <a:rPr lang="en-US" altLang="en-US" sz="1200" kern="1200" smtClean="0">
                <a:solidFill>
                  <a:srgbClr val="898989"/>
                </a:solidFill>
                <a:latin typeface="Calibri" panose="020F0502020204030204" pitchFamily="34" charset="0"/>
                <a:ea typeface="+mn-ea"/>
              </a:rPr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3</a:t>
            </a:fld>
            <a:endParaRPr lang="en-US" altLang="en-US" sz="1200" kern="1200">
              <a:solidFill>
                <a:srgbClr val="898989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3F1563-5116-48E1-9FEF-43F635876A10}"/>
              </a:ext>
            </a:extLst>
          </p:cNvPr>
          <p:cNvSpPr/>
          <p:nvPr/>
        </p:nvSpPr>
        <p:spPr>
          <a:xfrm>
            <a:off x="1899315" y="2561455"/>
            <a:ext cx="8338782" cy="20467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endParaRPr lang="en-US" sz="1000" b="1" kern="1200" dirty="0">
              <a:ln w="1270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472C4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>
              <a:buClrTx/>
              <a:buFontTx/>
              <a:buNone/>
              <a:defRPr/>
            </a:pPr>
            <a:r>
              <a:rPr lang="en-US" sz="11500" b="1" kern="1200" dirty="0" err="1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Khám</a:t>
            </a:r>
            <a:r>
              <a:rPr lang="en-US" sz="11500" b="1" kern="1200" dirty="0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1500" b="1" kern="1200" dirty="0" err="1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phá</a:t>
            </a:r>
            <a:endParaRPr lang="en-US" sz="11500" b="1" kern="12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472C4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881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p3"/>
          <p:cNvSpPr txBox="1"/>
          <p:nvPr/>
        </p:nvSpPr>
        <p:spPr>
          <a:xfrm>
            <a:off x="4583832" y="5085184"/>
            <a:ext cx="28868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586 – 254 = ?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4" name="Google Shape;2614;p3"/>
          <p:cNvSpPr/>
          <p:nvPr/>
        </p:nvSpPr>
        <p:spPr>
          <a:xfrm>
            <a:off x="875211" y="1305099"/>
            <a:ext cx="2821578" cy="4833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video nhan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050" y="0"/>
            <a:ext cx="121539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20941519">
            <a:off x="962058" y="1811458"/>
            <a:ext cx="2963633" cy="1903468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302475">
            <a:off x="3825603" y="1254722"/>
            <a:ext cx="3929775" cy="1739232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24192" y="1412776"/>
            <a:ext cx="3286656" cy="1764119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2612;p3"/>
          <p:cNvSpPr txBox="1"/>
          <p:nvPr/>
        </p:nvSpPr>
        <p:spPr>
          <a:xfrm>
            <a:off x="4572003" y="5041630"/>
            <a:ext cx="28868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r>
              <a:rPr lang="en-US" sz="3200" b="1" dirty="0">
                <a:solidFill>
                  <a:srgbClr val="E36C09"/>
                </a:solidFill>
              </a:rPr>
              <a:t>586 – 254 = ?</a:t>
            </a:r>
            <a:endParaRPr sz="3200" b="1" dirty="0">
              <a:solidFill>
                <a:srgbClr val="E36C09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591944" y="2132856"/>
            <a:ext cx="720080" cy="505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87488" y="2708920"/>
            <a:ext cx="720080" cy="505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4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 animBg="1"/>
      <p:bldP spid="10" grpId="0" animBg="1"/>
      <p:bldP spid="11" grpId="0" animBg="1"/>
      <p:bldP spid="12" grpId="0"/>
      <p:bldP spid="3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9" name="Google Shape;2619;p4"/>
          <p:cNvGraphicFramePr/>
          <p:nvPr>
            <p:extLst>
              <p:ext uri="{D42A27DB-BD31-4B8C-83A1-F6EECF244321}">
                <p14:modId xmlns:p14="http://schemas.microsoft.com/office/powerpoint/2010/main" val="1668848507"/>
              </p:ext>
            </p:extLst>
          </p:nvPr>
        </p:nvGraphicFramePr>
        <p:xfrm>
          <a:off x="945243" y="457200"/>
          <a:ext cx="4790550" cy="5833224"/>
        </p:xfrm>
        <a:graphic>
          <a:graphicData uri="http://schemas.openxmlformats.org/drawingml/2006/table">
            <a:tbl>
              <a:tblPr firstRow="1" bandRow="1">
                <a:noFill/>
                <a:tableStyleId>{1FE48C67-604F-4F1F-8C56-4D35BB55C2A9}</a:tableStyleId>
              </a:tblPr>
              <a:tblGrid>
                <a:gridCol w="159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99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 err="1"/>
                        <a:t>Trăm</a:t>
                      </a:r>
                      <a:r>
                        <a:rPr lang="en-US" sz="2400" u="none" strike="noStrike" cap="none" dirty="0"/>
                        <a:t> </a:t>
                      </a:r>
                      <a:endParaRPr sz="2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 err="1"/>
                        <a:t>Chục</a:t>
                      </a:r>
                      <a:r>
                        <a:rPr lang="en-US" sz="2400" u="none" strike="noStrike" cap="none" dirty="0"/>
                        <a:t> </a:t>
                      </a:r>
                      <a:endParaRPr sz="2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Đơn vị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32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20" name="Google Shape;2620;p4"/>
          <p:cNvSpPr txBox="1"/>
          <p:nvPr/>
        </p:nvSpPr>
        <p:spPr>
          <a:xfrm>
            <a:off x="6888087" y="683501"/>
            <a:ext cx="175865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r>
              <a:rPr lang="en-US" sz="4800" b="1" dirty="0">
                <a:solidFill>
                  <a:srgbClr val="E36C09"/>
                </a:solidFill>
              </a:rPr>
              <a:t>5</a:t>
            </a:r>
            <a:endParaRPr sz="4800" b="1" dirty="0">
              <a:solidFill>
                <a:srgbClr val="E36C09"/>
              </a:solidFill>
            </a:endParaRPr>
          </a:p>
        </p:txBody>
      </p:sp>
      <p:sp>
        <p:nvSpPr>
          <p:cNvPr id="2621" name="Google Shape;2621;p4"/>
          <p:cNvSpPr txBox="1"/>
          <p:nvPr/>
        </p:nvSpPr>
        <p:spPr>
          <a:xfrm>
            <a:off x="7278158" y="683501"/>
            <a:ext cx="175865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r>
              <a:rPr lang="en-US" sz="4800" b="1" dirty="0">
                <a:solidFill>
                  <a:srgbClr val="E36C09"/>
                </a:solidFill>
              </a:rPr>
              <a:t>8</a:t>
            </a:r>
            <a:endParaRPr sz="4800" b="1" dirty="0">
              <a:solidFill>
                <a:srgbClr val="E36C09"/>
              </a:solidFill>
            </a:endParaRPr>
          </a:p>
        </p:txBody>
      </p:sp>
      <p:sp>
        <p:nvSpPr>
          <p:cNvPr id="2622" name="Google Shape;2622;p4"/>
          <p:cNvSpPr txBox="1"/>
          <p:nvPr/>
        </p:nvSpPr>
        <p:spPr>
          <a:xfrm>
            <a:off x="7654803" y="683501"/>
            <a:ext cx="175865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r>
              <a:rPr lang="en-US" sz="4800" b="1">
                <a:solidFill>
                  <a:srgbClr val="E36C09"/>
                </a:solidFill>
              </a:rPr>
              <a:t>6</a:t>
            </a:r>
            <a:endParaRPr sz="4800" b="1">
              <a:solidFill>
                <a:srgbClr val="E36C09"/>
              </a:solidFill>
            </a:endParaRPr>
          </a:p>
        </p:txBody>
      </p:sp>
      <p:sp>
        <p:nvSpPr>
          <p:cNvPr id="2623" name="Google Shape;2623;p4"/>
          <p:cNvSpPr txBox="1"/>
          <p:nvPr/>
        </p:nvSpPr>
        <p:spPr>
          <a:xfrm>
            <a:off x="8068736" y="683501"/>
            <a:ext cx="175865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r>
              <a:rPr lang="en-US" sz="4800" b="1" dirty="0" smtClean="0">
                <a:solidFill>
                  <a:srgbClr val="E36C09"/>
                </a:solidFill>
              </a:rPr>
              <a:t>-</a:t>
            </a:r>
            <a:endParaRPr sz="4800" b="1" dirty="0">
              <a:solidFill>
                <a:srgbClr val="E36C09"/>
              </a:solidFill>
            </a:endParaRPr>
          </a:p>
        </p:txBody>
      </p:sp>
      <p:sp>
        <p:nvSpPr>
          <p:cNvPr id="2624" name="Google Shape;2624;p4"/>
          <p:cNvSpPr txBox="1"/>
          <p:nvPr/>
        </p:nvSpPr>
        <p:spPr>
          <a:xfrm>
            <a:off x="8481858" y="683501"/>
            <a:ext cx="175865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r>
              <a:rPr lang="en-US" sz="4800" b="1">
                <a:solidFill>
                  <a:srgbClr val="E36C09"/>
                </a:solidFill>
              </a:rPr>
              <a:t>2</a:t>
            </a:r>
            <a:endParaRPr sz="4800" b="1">
              <a:solidFill>
                <a:srgbClr val="E36C09"/>
              </a:solidFill>
            </a:endParaRPr>
          </a:p>
        </p:txBody>
      </p:sp>
      <p:sp>
        <p:nvSpPr>
          <p:cNvPr id="2625" name="Google Shape;2625;p4"/>
          <p:cNvSpPr txBox="1"/>
          <p:nvPr/>
        </p:nvSpPr>
        <p:spPr>
          <a:xfrm>
            <a:off x="8859954" y="683501"/>
            <a:ext cx="175865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r>
              <a:rPr lang="en-US" sz="4800" b="1">
                <a:solidFill>
                  <a:srgbClr val="E36C09"/>
                </a:solidFill>
              </a:rPr>
              <a:t>5</a:t>
            </a:r>
            <a:endParaRPr sz="4800" b="1">
              <a:solidFill>
                <a:srgbClr val="E36C09"/>
              </a:solidFill>
            </a:endParaRPr>
          </a:p>
        </p:txBody>
      </p:sp>
      <p:sp>
        <p:nvSpPr>
          <p:cNvPr id="2626" name="Google Shape;2626;p4"/>
          <p:cNvSpPr txBox="1"/>
          <p:nvPr/>
        </p:nvSpPr>
        <p:spPr>
          <a:xfrm>
            <a:off x="9211562" y="683501"/>
            <a:ext cx="1758659" cy="83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r>
              <a:rPr lang="en-US" sz="4800" b="1" dirty="0" smtClean="0">
                <a:solidFill>
                  <a:srgbClr val="E36C09"/>
                </a:solidFill>
              </a:rPr>
              <a:t>4 = ?</a:t>
            </a:r>
            <a:endParaRPr sz="4800" b="1" dirty="0">
              <a:solidFill>
                <a:srgbClr val="E36C09"/>
              </a:solidFill>
            </a:endParaRPr>
          </a:p>
        </p:txBody>
      </p:sp>
      <p:grpSp>
        <p:nvGrpSpPr>
          <p:cNvPr id="2627" name="Google Shape;2627;p4"/>
          <p:cNvGrpSpPr/>
          <p:nvPr/>
        </p:nvGrpSpPr>
        <p:grpSpPr>
          <a:xfrm>
            <a:off x="1279174" y="980728"/>
            <a:ext cx="901548" cy="901548"/>
            <a:chOff x="4046220" y="2072640"/>
            <a:chExt cx="2590800" cy="2590800"/>
          </a:xfrm>
        </p:grpSpPr>
        <p:sp>
          <p:nvSpPr>
            <p:cNvPr id="2628" name="Google Shape;2628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29" name="Google Shape;2629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30" name="Google Shape;2630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31" name="Google Shape;2631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32" name="Google Shape;2632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33" name="Google Shape;2633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34" name="Google Shape;2634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35" name="Google Shape;2635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36" name="Google Shape;2636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37" name="Google Shape;2637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38" name="Google Shape;2638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39" name="Google Shape;2639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40" name="Google Shape;2640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41" name="Google Shape;2641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42" name="Google Shape;2642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43" name="Google Shape;2643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44" name="Google Shape;2644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45" name="Google Shape;2645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46" name="Google Shape;2646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47" name="Google Shape;2647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48" name="Google Shape;2648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49" name="Google Shape;2649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50" name="Google Shape;2650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52" name="Google Shape;2652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53" name="Google Shape;2653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54" name="Google Shape;2654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55" name="Google Shape;2655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56" name="Google Shape;2656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57" name="Google Shape;2657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58" name="Google Shape;2658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59" name="Google Shape;2659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60" name="Google Shape;2660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61" name="Google Shape;2661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62" name="Google Shape;2662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63" name="Google Shape;2663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64" name="Google Shape;2664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65" name="Google Shape;2665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66" name="Google Shape;2666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67" name="Google Shape;2667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68" name="Google Shape;2668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69" name="Google Shape;2669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70" name="Google Shape;2670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71" name="Google Shape;2671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72" name="Google Shape;2672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73" name="Google Shape;2673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74" name="Google Shape;2674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75" name="Google Shape;2675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76" name="Google Shape;2676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77" name="Google Shape;2677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78" name="Google Shape;2678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79" name="Google Shape;2679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80" name="Google Shape;2680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81" name="Google Shape;2681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82" name="Google Shape;2682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83" name="Google Shape;2683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84" name="Google Shape;2684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85" name="Google Shape;2685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86" name="Google Shape;2686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87" name="Google Shape;2687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88" name="Google Shape;2688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89" name="Google Shape;2689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90" name="Google Shape;2690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91" name="Google Shape;2691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92" name="Google Shape;2692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93" name="Google Shape;2693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94" name="Google Shape;2694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95" name="Google Shape;2695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96" name="Google Shape;2696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97" name="Google Shape;2697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98" name="Google Shape;2698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99" name="Google Shape;2699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00" name="Google Shape;2700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01" name="Google Shape;2701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02" name="Google Shape;2702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03" name="Google Shape;2703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04" name="Google Shape;2704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05" name="Google Shape;2705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06" name="Google Shape;2706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07" name="Google Shape;2707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08" name="Google Shape;2708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09" name="Google Shape;2709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10" name="Google Shape;2710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11" name="Google Shape;2711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12" name="Google Shape;2712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13" name="Google Shape;2713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14" name="Google Shape;2714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15" name="Google Shape;2715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16" name="Google Shape;2716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17" name="Google Shape;2717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18" name="Google Shape;2718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19" name="Google Shape;2719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20" name="Google Shape;2720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21" name="Google Shape;2721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22" name="Google Shape;2722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23" name="Google Shape;2723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24" name="Google Shape;2724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25" name="Google Shape;2725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26" name="Google Shape;2726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27" name="Google Shape;2727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</p:grpSp>
      <p:grpSp>
        <p:nvGrpSpPr>
          <p:cNvPr id="2728" name="Google Shape;2728;p4"/>
          <p:cNvGrpSpPr/>
          <p:nvPr/>
        </p:nvGrpSpPr>
        <p:grpSpPr>
          <a:xfrm>
            <a:off x="1279174" y="1988840"/>
            <a:ext cx="901548" cy="901548"/>
            <a:chOff x="4046220" y="2072640"/>
            <a:chExt cx="2590800" cy="2590800"/>
          </a:xfrm>
        </p:grpSpPr>
        <p:sp>
          <p:nvSpPr>
            <p:cNvPr id="2729" name="Google Shape;2729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30" name="Google Shape;2730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31" name="Google Shape;2731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32" name="Google Shape;2732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33" name="Google Shape;2733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34" name="Google Shape;2734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35" name="Google Shape;2735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36" name="Google Shape;2736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37" name="Google Shape;2737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38" name="Google Shape;2738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39" name="Google Shape;2739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40" name="Google Shape;2740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41" name="Google Shape;2741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42" name="Google Shape;2742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43" name="Google Shape;2743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44" name="Google Shape;2744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45" name="Google Shape;2745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46" name="Google Shape;2746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47" name="Google Shape;2747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48" name="Google Shape;2748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49" name="Google Shape;2749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50" name="Google Shape;2750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51" name="Google Shape;2751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52" name="Google Shape;2752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53" name="Google Shape;2753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54" name="Google Shape;2754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55" name="Google Shape;2755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56" name="Google Shape;2756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57" name="Google Shape;2757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58" name="Google Shape;2758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59" name="Google Shape;2759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60" name="Google Shape;2760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61" name="Google Shape;2761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62" name="Google Shape;2762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63" name="Google Shape;2763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64" name="Google Shape;2764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65" name="Google Shape;2765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66" name="Google Shape;2766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67" name="Google Shape;2767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68" name="Google Shape;2768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69" name="Google Shape;2769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70" name="Google Shape;2770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71" name="Google Shape;2771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72" name="Google Shape;2772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73" name="Google Shape;2773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74" name="Google Shape;2774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75" name="Google Shape;2775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76" name="Google Shape;2776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77" name="Google Shape;2777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78" name="Google Shape;2778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79" name="Google Shape;2779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80" name="Google Shape;2780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81" name="Google Shape;2781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82" name="Google Shape;2782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83" name="Google Shape;2783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84" name="Google Shape;2784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85" name="Google Shape;2785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86" name="Google Shape;2786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87" name="Google Shape;2787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88" name="Google Shape;2788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89" name="Google Shape;2789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90" name="Google Shape;2790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91" name="Google Shape;2791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92" name="Google Shape;2792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93" name="Google Shape;2793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94" name="Google Shape;2794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95" name="Google Shape;2795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96" name="Google Shape;2796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97" name="Google Shape;2797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98" name="Google Shape;2798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799" name="Google Shape;2799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00" name="Google Shape;2800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01" name="Google Shape;2801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02" name="Google Shape;2802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03" name="Google Shape;2803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04" name="Google Shape;2804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05" name="Google Shape;2805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06" name="Google Shape;2806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07" name="Google Shape;2807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08" name="Google Shape;2808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09" name="Google Shape;2809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10" name="Google Shape;2810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11" name="Google Shape;2811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12" name="Google Shape;2812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13" name="Google Shape;2813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14" name="Google Shape;2814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15" name="Google Shape;2815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16" name="Google Shape;2816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17" name="Google Shape;2817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18" name="Google Shape;2818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19" name="Google Shape;2819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20" name="Google Shape;2820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21" name="Google Shape;2821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22" name="Google Shape;2822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23" name="Google Shape;2823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24" name="Google Shape;2824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25" name="Google Shape;2825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26" name="Google Shape;2826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27" name="Google Shape;2827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28" name="Google Shape;2828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</p:grpSp>
      <p:grpSp>
        <p:nvGrpSpPr>
          <p:cNvPr id="2829" name="Google Shape;2829;p4"/>
          <p:cNvGrpSpPr/>
          <p:nvPr/>
        </p:nvGrpSpPr>
        <p:grpSpPr>
          <a:xfrm>
            <a:off x="1279174" y="2996952"/>
            <a:ext cx="901548" cy="901548"/>
            <a:chOff x="4046220" y="2072640"/>
            <a:chExt cx="2590800" cy="2590800"/>
          </a:xfrm>
        </p:grpSpPr>
        <p:sp>
          <p:nvSpPr>
            <p:cNvPr id="2830" name="Google Shape;2830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31" name="Google Shape;2831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32" name="Google Shape;2832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33" name="Google Shape;2833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34" name="Google Shape;2834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35" name="Google Shape;2835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36" name="Google Shape;2836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37" name="Google Shape;2837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38" name="Google Shape;2838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39" name="Google Shape;2839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40" name="Google Shape;2840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41" name="Google Shape;2841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42" name="Google Shape;2842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43" name="Google Shape;2843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44" name="Google Shape;2844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45" name="Google Shape;2845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46" name="Google Shape;2846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47" name="Google Shape;2847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48" name="Google Shape;2848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49" name="Google Shape;2849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50" name="Google Shape;2850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51" name="Google Shape;2851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52" name="Google Shape;2852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53" name="Google Shape;2853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54" name="Google Shape;2854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55" name="Google Shape;2855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56" name="Google Shape;2856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57" name="Google Shape;2857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58" name="Google Shape;2858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59" name="Google Shape;2859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60" name="Google Shape;2860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61" name="Google Shape;2861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62" name="Google Shape;2862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63" name="Google Shape;2863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64" name="Google Shape;2864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65" name="Google Shape;2865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66" name="Google Shape;2866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67" name="Google Shape;2867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68" name="Google Shape;2868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69" name="Google Shape;2869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70" name="Google Shape;2870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71" name="Google Shape;2871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72" name="Google Shape;2872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73" name="Google Shape;2873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74" name="Google Shape;2874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75" name="Google Shape;2875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76" name="Google Shape;2876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77" name="Google Shape;2877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78" name="Google Shape;2878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79" name="Google Shape;2879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80" name="Google Shape;2880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81" name="Google Shape;2881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82" name="Google Shape;2882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83" name="Google Shape;2883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84" name="Google Shape;2884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85" name="Google Shape;2885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86" name="Google Shape;2886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87" name="Google Shape;2887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88" name="Google Shape;2888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89" name="Google Shape;2889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90" name="Google Shape;2890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91" name="Google Shape;2891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92" name="Google Shape;2892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93" name="Google Shape;2893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94" name="Google Shape;2894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95" name="Google Shape;2895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96" name="Google Shape;2896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97" name="Google Shape;2897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98" name="Google Shape;2898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899" name="Google Shape;2899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00" name="Google Shape;2900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01" name="Google Shape;2901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02" name="Google Shape;2902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03" name="Google Shape;2903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04" name="Google Shape;2904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05" name="Google Shape;2905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06" name="Google Shape;2906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07" name="Google Shape;2907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08" name="Google Shape;2908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09" name="Google Shape;2909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10" name="Google Shape;2910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11" name="Google Shape;2911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12" name="Google Shape;2912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13" name="Google Shape;2913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14" name="Google Shape;2914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15" name="Google Shape;2915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16" name="Google Shape;2916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17" name="Google Shape;2917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18" name="Google Shape;2918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19" name="Google Shape;2919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20" name="Google Shape;2920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21" name="Google Shape;2921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22" name="Google Shape;2922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23" name="Google Shape;2923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24" name="Google Shape;2924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25" name="Google Shape;2925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26" name="Google Shape;2926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27" name="Google Shape;2927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28" name="Google Shape;2928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29" name="Google Shape;2929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</p:grpSp>
      <p:grpSp>
        <p:nvGrpSpPr>
          <p:cNvPr id="2930" name="Google Shape;2930;p4"/>
          <p:cNvGrpSpPr/>
          <p:nvPr/>
        </p:nvGrpSpPr>
        <p:grpSpPr>
          <a:xfrm>
            <a:off x="1279174" y="4005064"/>
            <a:ext cx="901548" cy="901548"/>
            <a:chOff x="4046220" y="2072640"/>
            <a:chExt cx="2590800" cy="2590800"/>
          </a:xfrm>
        </p:grpSpPr>
        <p:sp>
          <p:nvSpPr>
            <p:cNvPr id="2931" name="Google Shape;2931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32" name="Google Shape;2932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33" name="Google Shape;2933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34" name="Google Shape;2934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35" name="Google Shape;2935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36" name="Google Shape;2936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37" name="Google Shape;2937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38" name="Google Shape;2938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39" name="Google Shape;2939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40" name="Google Shape;2940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41" name="Google Shape;2941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42" name="Google Shape;2942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43" name="Google Shape;2943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44" name="Google Shape;2944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45" name="Google Shape;2945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46" name="Google Shape;2946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47" name="Google Shape;2947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48" name="Google Shape;2948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49" name="Google Shape;2949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50" name="Google Shape;2950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51" name="Google Shape;2951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52" name="Google Shape;2952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53" name="Google Shape;2953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54" name="Google Shape;2954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55" name="Google Shape;2955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56" name="Google Shape;2956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57" name="Google Shape;2957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58" name="Google Shape;2958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59" name="Google Shape;2959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60" name="Google Shape;2960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61" name="Google Shape;2961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62" name="Google Shape;2962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63" name="Google Shape;2963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64" name="Google Shape;2964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65" name="Google Shape;2965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66" name="Google Shape;2966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67" name="Google Shape;2967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68" name="Google Shape;2968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69" name="Google Shape;2969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70" name="Google Shape;2970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71" name="Google Shape;2971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72" name="Google Shape;2972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73" name="Google Shape;2973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74" name="Google Shape;2974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75" name="Google Shape;2975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76" name="Google Shape;2976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77" name="Google Shape;2977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78" name="Google Shape;2978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79" name="Google Shape;2979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80" name="Google Shape;2980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81" name="Google Shape;2981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82" name="Google Shape;2982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83" name="Google Shape;2983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84" name="Google Shape;2984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85" name="Google Shape;2985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86" name="Google Shape;2986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87" name="Google Shape;2987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88" name="Google Shape;2988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89" name="Google Shape;2989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90" name="Google Shape;2990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91" name="Google Shape;2991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92" name="Google Shape;2992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93" name="Google Shape;2993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94" name="Google Shape;2994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95" name="Google Shape;2995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96" name="Google Shape;2996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97" name="Google Shape;2997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98" name="Google Shape;2998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999" name="Google Shape;2999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00" name="Google Shape;3000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01" name="Google Shape;3001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02" name="Google Shape;3002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03" name="Google Shape;3003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04" name="Google Shape;3004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05" name="Google Shape;3005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06" name="Google Shape;3006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07" name="Google Shape;3007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08" name="Google Shape;3008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09" name="Google Shape;3009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10" name="Google Shape;3010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11" name="Google Shape;3011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12" name="Google Shape;3012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13" name="Google Shape;3013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14" name="Google Shape;3014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15" name="Google Shape;3015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16" name="Google Shape;3016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17" name="Google Shape;3017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18" name="Google Shape;3018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19" name="Google Shape;3019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20" name="Google Shape;3020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21" name="Google Shape;3021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22" name="Google Shape;3022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23" name="Google Shape;3023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24" name="Google Shape;3024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25" name="Google Shape;3025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26" name="Google Shape;3026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27" name="Google Shape;3027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28" name="Google Shape;3028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29" name="Google Shape;3029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30" name="Google Shape;3030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</p:grpSp>
      <p:grpSp>
        <p:nvGrpSpPr>
          <p:cNvPr id="3031" name="Google Shape;3031;p4"/>
          <p:cNvGrpSpPr/>
          <p:nvPr/>
        </p:nvGrpSpPr>
        <p:grpSpPr>
          <a:xfrm>
            <a:off x="1279174" y="5013176"/>
            <a:ext cx="901548" cy="901548"/>
            <a:chOff x="4046220" y="2072640"/>
            <a:chExt cx="2590800" cy="2590800"/>
          </a:xfrm>
        </p:grpSpPr>
        <p:sp>
          <p:nvSpPr>
            <p:cNvPr id="3032" name="Google Shape;3032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33" name="Google Shape;3033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34" name="Google Shape;3034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35" name="Google Shape;3035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36" name="Google Shape;3036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37" name="Google Shape;3037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38" name="Google Shape;3038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39" name="Google Shape;3039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40" name="Google Shape;3040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41" name="Google Shape;3041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42" name="Google Shape;3042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43" name="Google Shape;3043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44" name="Google Shape;3044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45" name="Google Shape;3045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46" name="Google Shape;3046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47" name="Google Shape;3047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48" name="Google Shape;3048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49" name="Google Shape;3049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50" name="Google Shape;3050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51" name="Google Shape;3051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52" name="Google Shape;3052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53" name="Google Shape;3053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54" name="Google Shape;3054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55" name="Google Shape;3055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56" name="Google Shape;3056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57" name="Google Shape;3057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58" name="Google Shape;3058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59" name="Google Shape;3059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60" name="Google Shape;3060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61" name="Google Shape;3061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62" name="Google Shape;3062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63" name="Google Shape;3063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64" name="Google Shape;3064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65" name="Google Shape;3065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66" name="Google Shape;3066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67" name="Google Shape;3067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68" name="Google Shape;3068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69" name="Google Shape;3069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70" name="Google Shape;3070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71" name="Google Shape;3071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72" name="Google Shape;3072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73" name="Google Shape;3073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74" name="Google Shape;3074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75" name="Google Shape;3075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76" name="Google Shape;3076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77" name="Google Shape;3077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78" name="Google Shape;3078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79" name="Google Shape;3079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80" name="Google Shape;3080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81" name="Google Shape;3081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82" name="Google Shape;3082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83" name="Google Shape;3083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84" name="Google Shape;3084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85" name="Google Shape;3085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86" name="Google Shape;3086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87" name="Google Shape;3087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88" name="Google Shape;3088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89" name="Google Shape;3089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90" name="Google Shape;3090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91" name="Google Shape;3091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92" name="Google Shape;3092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93" name="Google Shape;3093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94" name="Google Shape;3094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95" name="Google Shape;3095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96" name="Google Shape;3096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97" name="Google Shape;3097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98" name="Google Shape;3098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099" name="Google Shape;3099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100" name="Google Shape;3100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101" name="Google Shape;3101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102" name="Google Shape;3102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103" name="Google Shape;3103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104" name="Google Shape;3104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105" name="Google Shape;3105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106" name="Google Shape;3106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107" name="Google Shape;3107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108" name="Google Shape;3108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109" name="Google Shape;3109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110" name="Google Shape;3110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111" name="Google Shape;3111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112" name="Google Shape;3112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113" name="Google Shape;3113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114" name="Google Shape;3114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115" name="Google Shape;3115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116" name="Google Shape;3116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117" name="Google Shape;3117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118" name="Google Shape;3118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119" name="Google Shape;3119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120" name="Google Shape;3120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121" name="Google Shape;3121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122" name="Google Shape;3122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123" name="Google Shape;3123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124" name="Google Shape;3124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125" name="Google Shape;3125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126" name="Google Shape;3126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127" name="Google Shape;3127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128" name="Google Shape;3128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129" name="Google Shape;3129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130" name="Google Shape;3130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131" name="Google Shape;3131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</p:grpSp>
      <p:grpSp>
        <p:nvGrpSpPr>
          <p:cNvPr id="3132" name="Google Shape;3132;p4"/>
          <p:cNvGrpSpPr/>
          <p:nvPr/>
        </p:nvGrpSpPr>
        <p:grpSpPr>
          <a:xfrm>
            <a:off x="2981232" y="3861048"/>
            <a:ext cx="724576" cy="901548"/>
            <a:chOff x="2846886" y="1604312"/>
            <a:chExt cx="724576" cy="901548"/>
          </a:xfrm>
        </p:grpSpPr>
        <p:grpSp>
          <p:nvGrpSpPr>
            <p:cNvPr id="3133" name="Google Shape;3133;p4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3134" name="Google Shape;3134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35" name="Google Shape;3135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36" name="Google Shape;3136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37" name="Google Shape;3137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38" name="Google Shape;3138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39" name="Google Shape;3139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40" name="Google Shape;3140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41" name="Google Shape;3141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42" name="Google Shape;3142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43" name="Google Shape;3143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3144" name="Google Shape;3144;p4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3145" name="Google Shape;3145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46" name="Google Shape;3146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47" name="Google Shape;3147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48" name="Google Shape;3148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49" name="Google Shape;3149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50" name="Google Shape;3150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51" name="Google Shape;3151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52" name="Google Shape;3152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53" name="Google Shape;3153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54" name="Google Shape;3154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3155" name="Google Shape;3155;p4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3156" name="Google Shape;3156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57" name="Google Shape;3157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58" name="Google Shape;3158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59" name="Google Shape;3159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60" name="Google Shape;3160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61" name="Google Shape;3161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62" name="Google Shape;3162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63" name="Google Shape;3163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64" name="Google Shape;3164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65" name="Google Shape;3165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3166" name="Google Shape;3166;p4"/>
            <p:cNvGrpSpPr/>
            <p:nvPr/>
          </p:nvGrpSpPr>
          <p:grpSpPr>
            <a:xfrm>
              <a:off x="3311838" y="1604312"/>
              <a:ext cx="259624" cy="901548"/>
              <a:chOff x="7152671" y="1595686"/>
              <a:chExt cx="259624" cy="901548"/>
            </a:xfrm>
          </p:grpSpPr>
          <p:sp>
            <p:nvSpPr>
              <p:cNvPr id="3167" name="Google Shape;3167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68" name="Google Shape;3168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69" name="Google Shape;3169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70" name="Google Shape;3170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71" name="Google Shape;3171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72" name="Google Shape;3172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73" name="Google Shape;3173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74" name="Google Shape;3174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75" name="Google Shape;3175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76" name="Google Shape;3176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77" name="Google Shape;3177;p4"/>
              <p:cNvSpPr/>
              <p:nvPr/>
            </p:nvSpPr>
            <p:spPr>
              <a:xfrm>
                <a:off x="7322140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78" name="Google Shape;3178;p4"/>
              <p:cNvSpPr/>
              <p:nvPr/>
            </p:nvSpPr>
            <p:spPr>
              <a:xfrm>
                <a:off x="7322140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79" name="Google Shape;3179;p4"/>
              <p:cNvSpPr/>
              <p:nvPr/>
            </p:nvSpPr>
            <p:spPr>
              <a:xfrm>
                <a:off x="7322140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80" name="Google Shape;3180;p4"/>
              <p:cNvSpPr/>
              <p:nvPr/>
            </p:nvSpPr>
            <p:spPr>
              <a:xfrm>
                <a:off x="7322140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81" name="Google Shape;3181;p4"/>
              <p:cNvSpPr/>
              <p:nvPr/>
            </p:nvSpPr>
            <p:spPr>
              <a:xfrm>
                <a:off x="7322140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82" name="Google Shape;3182;p4"/>
              <p:cNvSpPr/>
              <p:nvPr/>
            </p:nvSpPr>
            <p:spPr>
              <a:xfrm>
                <a:off x="7322140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83" name="Google Shape;3183;p4"/>
              <p:cNvSpPr/>
              <p:nvPr/>
            </p:nvSpPr>
            <p:spPr>
              <a:xfrm>
                <a:off x="7322140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84" name="Google Shape;3184;p4"/>
              <p:cNvSpPr/>
              <p:nvPr/>
            </p:nvSpPr>
            <p:spPr>
              <a:xfrm>
                <a:off x="7322140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85" name="Google Shape;3185;p4"/>
              <p:cNvSpPr/>
              <p:nvPr/>
            </p:nvSpPr>
            <p:spPr>
              <a:xfrm>
                <a:off x="7322140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86" name="Google Shape;3186;p4"/>
              <p:cNvSpPr/>
              <p:nvPr/>
            </p:nvSpPr>
            <p:spPr>
              <a:xfrm>
                <a:off x="7322140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3187" name="Google Shape;3187;p4"/>
          <p:cNvGrpSpPr/>
          <p:nvPr/>
        </p:nvGrpSpPr>
        <p:grpSpPr>
          <a:xfrm>
            <a:off x="2983959" y="5013176"/>
            <a:ext cx="396066" cy="901548"/>
            <a:chOff x="2846886" y="1604312"/>
            <a:chExt cx="396066" cy="901548"/>
          </a:xfrm>
        </p:grpSpPr>
        <p:grpSp>
          <p:nvGrpSpPr>
            <p:cNvPr id="3188" name="Google Shape;3188;p4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3189" name="Google Shape;3189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90" name="Google Shape;3190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91" name="Google Shape;3191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92" name="Google Shape;3192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93" name="Google Shape;3193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94" name="Google Shape;3194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95" name="Google Shape;3195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96" name="Google Shape;3196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97" name="Google Shape;3197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198" name="Google Shape;3198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3199" name="Google Shape;3199;p4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3200" name="Google Shape;3200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201" name="Google Shape;3201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202" name="Google Shape;3202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203" name="Google Shape;3203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204" name="Google Shape;3204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205" name="Google Shape;3205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206" name="Google Shape;3206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207" name="Google Shape;3207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208" name="Google Shape;3208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209" name="Google Shape;3209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3210" name="Google Shape;3210;p4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3211" name="Google Shape;3211;p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212" name="Google Shape;3212;p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213" name="Google Shape;3213;p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214" name="Google Shape;3214;p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215" name="Google Shape;3215;p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216" name="Google Shape;3216;p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217" name="Google Shape;3217;p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218" name="Google Shape;3218;p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219" name="Google Shape;3219;p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  <p:sp>
            <p:nvSpPr>
              <p:cNvPr id="3220" name="Google Shape;3220;p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3221" name="Google Shape;3221;p4"/>
          <p:cNvGrpSpPr/>
          <p:nvPr/>
        </p:nvGrpSpPr>
        <p:grpSpPr>
          <a:xfrm>
            <a:off x="4939781" y="5060351"/>
            <a:ext cx="90155" cy="726843"/>
            <a:chOff x="4824133" y="1438424"/>
            <a:chExt cx="90155" cy="726843"/>
          </a:xfrm>
        </p:grpSpPr>
        <p:sp>
          <p:nvSpPr>
            <p:cNvPr id="3222" name="Google Shape;3222;p4"/>
            <p:cNvSpPr/>
            <p:nvPr/>
          </p:nvSpPr>
          <p:spPr>
            <a:xfrm>
              <a:off x="4824133" y="1438424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223" name="Google Shape;3223;p4"/>
            <p:cNvSpPr/>
            <p:nvPr/>
          </p:nvSpPr>
          <p:spPr>
            <a:xfrm>
              <a:off x="4824133" y="1566898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224" name="Google Shape;3224;p4"/>
            <p:cNvSpPr/>
            <p:nvPr/>
          </p:nvSpPr>
          <p:spPr>
            <a:xfrm>
              <a:off x="4824133" y="1695155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225" name="Google Shape;3225;p4"/>
            <p:cNvSpPr/>
            <p:nvPr/>
          </p:nvSpPr>
          <p:spPr>
            <a:xfrm>
              <a:off x="4824133" y="1823412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226" name="Google Shape;3226;p4"/>
            <p:cNvSpPr/>
            <p:nvPr/>
          </p:nvSpPr>
          <p:spPr>
            <a:xfrm>
              <a:off x="4824133" y="1949288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3227" name="Google Shape;3227;p4"/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</p:grpSp>
      <p:sp>
        <p:nvSpPr>
          <p:cNvPr id="3228" name="Google Shape;3228;p4"/>
          <p:cNvSpPr txBox="1"/>
          <p:nvPr/>
        </p:nvSpPr>
        <p:spPr>
          <a:xfrm>
            <a:off x="5936236" y="1378926"/>
            <a:ext cx="132396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31859B"/>
                </a:solidFill>
              </a:rPr>
              <a:t>586</a:t>
            </a:r>
            <a:endParaRPr dirty="0"/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31859B"/>
                </a:solidFill>
              </a:rPr>
              <a:t>254</a:t>
            </a:r>
            <a:endParaRPr sz="3600" b="1" dirty="0">
              <a:solidFill>
                <a:srgbClr val="31859B"/>
              </a:solidFill>
            </a:endParaRPr>
          </a:p>
        </p:txBody>
      </p:sp>
      <p:sp>
        <p:nvSpPr>
          <p:cNvPr id="3229" name="Google Shape;3229;p4"/>
          <p:cNvSpPr txBox="1"/>
          <p:nvPr/>
        </p:nvSpPr>
        <p:spPr>
          <a:xfrm>
            <a:off x="5685054" y="1978322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r>
              <a:rPr lang="en-US" sz="3600" b="1" dirty="0">
                <a:solidFill>
                  <a:srgbClr val="31859B"/>
                </a:solidFill>
              </a:rPr>
              <a:t>-</a:t>
            </a:r>
            <a:endParaRPr sz="3600" b="1" dirty="0">
              <a:solidFill>
                <a:srgbClr val="31859B"/>
              </a:solidFill>
            </a:endParaRPr>
          </a:p>
        </p:txBody>
      </p:sp>
      <p:cxnSp>
        <p:nvCxnSpPr>
          <p:cNvPr id="3230" name="Google Shape;3230;p4"/>
          <p:cNvCxnSpPr/>
          <p:nvPr/>
        </p:nvCxnSpPr>
        <p:spPr>
          <a:xfrm>
            <a:off x="5745480" y="3002786"/>
            <a:ext cx="1275548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31" name="Google Shape;3231;p4"/>
          <p:cNvSpPr txBox="1"/>
          <p:nvPr/>
        </p:nvSpPr>
        <p:spPr>
          <a:xfrm>
            <a:off x="6446340" y="3084081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3232" name="Google Shape;3232;p4"/>
          <p:cNvSpPr txBox="1"/>
          <p:nvPr/>
        </p:nvSpPr>
        <p:spPr>
          <a:xfrm>
            <a:off x="7278158" y="1484784"/>
            <a:ext cx="3858402" cy="2031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marL="285712" indent="-285712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6 </a:t>
            </a:r>
            <a:r>
              <a:rPr lang="en-US" sz="2800" dirty="0" err="1">
                <a:solidFill>
                  <a:schemeClr val="dk1"/>
                </a:solidFill>
              </a:rPr>
              <a:t>trừ</a:t>
            </a:r>
            <a:r>
              <a:rPr lang="en-US" sz="2800" dirty="0">
                <a:solidFill>
                  <a:schemeClr val="dk1"/>
                </a:solidFill>
              </a:rPr>
              <a:t> 4 </a:t>
            </a:r>
            <a:r>
              <a:rPr lang="en-US" sz="2800" dirty="0" err="1">
                <a:solidFill>
                  <a:schemeClr val="dk1"/>
                </a:solidFill>
              </a:rPr>
              <a:t>bằng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smtClean="0">
                <a:solidFill>
                  <a:schemeClr val="dk1"/>
                </a:solidFill>
              </a:rPr>
              <a:t>2, </a:t>
            </a:r>
            <a:r>
              <a:rPr lang="en-US" sz="2800" dirty="0" err="1" smtClean="0">
                <a:solidFill>
                  <a:schemeClr val="dk1"/>
                </a:solidFill>
              </a:rPr>
              <a:t>viết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>
                <a:solidFill>
                  <a:schemeClr val="dk1"/>
                </a:solidFill>
              </a:rPr>
              <a:t>2 </a:t>
            </a:r>
            <a:endParaRPr dirty="0"/>
          </a:p>
          <a:p>
            <a:pPr marL="285712" indent="-285712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8 </a:t>
            </a:r>
            <a:r>
              <a:rPr lang="en-US" sz="2800" dirty="0" err="1">
                <a:solidFill>
                  <a:schemeClr val="dk1"/>
                </a:solidFill>
              </a:rPr>
              <a:t>trừ</a:t>
            </a:r>
            <a:r>
              <a:rPr lang="en-US" sz="2800" dirty="0">
                <a:solidFill>
                  <a:schemeClr val="dk1"/>
                </a:solidFill>
              </a:rPr>
              <a:t> 5 </a:t>
            </a:r>
            <a:r>
              <a:rPr lang="en-US" sz="2800" dirty="0" err="1">
                <a:solidFill>
                  <a:schemeClr val="dk1"/>
                </a:solidFill>
              </a:rPr>
              <a:t>bằng</a:t>
            </a:r>
            <a:r>
              <a:rPr lang="en-US" sz="2800" dirty="0">
                <a:solidFill>
                  <a:schemeClr val="dk1"/>
                </a:solidFill>
              </a:rPr>
              <a:t> 3,</a:t>
            </a:r>
            <a:r>
              <a:rPr lang="en-US" dirty="0"/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viết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>
                <a:solidFill>
                  <a:schemeClr val="dk1"/>
                </a:solidFill>
              </a:rPr>
              <a:t>3</a:t>
            </a:r>
            <a:endParaRPr dirty="0"/>
          </a:p>
          <a:p>
            <a:pPr marL="285712" indent="-285712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5 </a:t>
            </a:r>
            <a:r>
              <a:rPr lang="en-US" sz="2800" dirty="0" err="1">
                <a:solidFill>
                  <a:schemeClr val="dk1"/>
                </a:solidFill>
              </a:rPr>
              <a:t>trừ</a:t>
            </a:r>
            <a:r>
              <a:rPr lang="en-US" sz="2800" dirty="0">
                <a:solidFill>
                  <a:schemeClr val="dk1"/>
                </a:solidFill>
              </a:rPr>
              <a:t> 2 </a:t>
            </a:r>
            <a:r>
              <a:rPr lang="en-US" sz="2800" dirty="0" err="1">
                <a:solidFill>
                  <a:schemeClr val="dk1"/>
                </a:solidFill>
              </a:rPr>
              <a:t>bằng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smtClean="0">
                <a:solidFill>
                  <a:schemeClr val="dk1"/>
                </a:solidFill>
              </a:rPr>
              <a:t>3,viết </a:t>
            </a:r>
            <a:r>
              <a:rPr lang="en-US" sz="2800" dirty="0">
                <a:solidFill>
                  <a:schemeClr val="dk1"/>
                </a:solidFill>
              </a:rPr>
              <a:t>3</a:t>
            </a:r>
            <a:endParaRPr sz="2800" dirty="0">
              <a:solidFill>
                <a:schemeClr val="dk1"/>
              </a:solidFill>
            </a:endParaRPr>
          </a:p>
        </p:txBody>
      </p:sp>
      <p:cxnSp>
        <p:nvCxnSpPr>
          <p:cNvPr id="3233" name="Google Shape;3233;p4"/>
          <p:cNvCxnSpPr/>
          <p:nvPr/>
        </p:nvCxnSpPr>
        <p:spPr>
          <a:xfrm flipH="1">
            <a:off x="4894704" y="5013176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4" name="Google Shape;3234;p4"/>
          <p:cNvCxnSpPr/>
          <p:nvPr/>
        </p:nvCxnSpPr>
        <p:spPr>
          <a:xfrm flipH="1">
            <a:off x="4894704" y="5152127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5" name="Google Shape;3235;p4"/>
          <p:cNvCxnSpPr/>
          <p:nvPr/>
        </p:nvCxnSpPr>
        <p:spPr>
          <a:xfrm flipH="1">
            <a:off x="4894704" y="530120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6" name="Google Shape;3236;p4"/>
          <p:cNvCxnSpPr/>
          <p:nvPr/>
        </p:nvCxnSpPr>
        <p:spPr>
          <a:xfrm flipH="1">
            <a:off x="4894704" y="5421223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7" name="Google Shape;3237;p4"/>
          <p:cNvCxnSpPr/>
          <p:nvPr/>
        </p:nvCxnSpPr>
        <p:spPr>
          <a:xfrm flipH="1">
            <a:off x="2825614" y="3789040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38" name="Google Shape;3238;p4"/>
          <p:cNvSpPr txBox="1"/>
          <p:nvPr/>
        </p:nvSpPr>
        <p:spPr>
          <a:xfrm>
            <a:off x="6188399" y="3084081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  <a:endParaRPr sz="3600" b="1" dirty="0">
              <a:solidFill>
                <a:srgbClr val="FF0000"/>
              </a:solidFill>
            </a:endParaRPr>
          </a:p>
        </p:txBody>
      </p:sp>
      <p:cxnSp>
        <p:nvCxnSpPr>
          <p:cNvPr id="3239" name="Google Shape;3239;p4"/>
          <p:cNvCxnSpPr/>
          <p:nvPr/>
        </p:nvCxnSpPr>
        <p:spPr>
          <a:xfrm flipH="1">
            <a:off x="1234097" y="980728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40" name="Google Shape;3240;p4"/>
          <p:cNvCxnSpPr/>
          <p:nvPr/>
        </p:nvCxnSpPr>
        <p:spPr>
          <a:xfrm flipH="1">
            <a:off x="1234097" y="1916832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41" name="Google Shape;3241;p4"/>
          <p:cNvSpPr txBox="1"/>
          <p:nvPr/>
        </p:nvSpPr>
        <p:spPr>
          <a:xfrm>
            <a:off x="5921805" y="3084081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  <a:endParaRPr sz="3600" b="1" dirty="0">
              <a:solidFill>
                <a:srgbClr val="FF0000"/>
              </a:solidFill>
            </a:endParaRPr>
          </a:p>
        </p:txBody>
      </p:sp>
      <p:grpSp>
        <p:nvGrpSpPr>
          <p:cNvPr id="3242" name="Google Shape;3242;p4"/>
          <p:cNvGrpSpPr/>
          <p:nvPr/>
        </p:nvGrpSpPr>
        <p:grpSpPr>
          <a:xfrm>
            <a:off x="6723978" y="5354394"/>
            <a:ext cx="3900930" cy="936030"/>
            <a:chOff x="6881370" y="4098709"/>
            <a:chExt cx="3900930" cy="936030"/>
          </a:xfrm>
        </p:grpSpPr>
        <p:sp>
          <p:nvSpPr>
            <p:cNvPr id="3243" name="Google Shape;3243;p4"/>
            <p:cNvSpPr txBox="1"/>
            <p:nvPr/>
          </p:nvSpPr>
          <p:spPr>
            <a:xfrm>
              <a:off x="7021028" y="4098709"/>
              <a:ext cx="3748572" cy="92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>
                  <a:solidFill>
                    <a:srgbClr val="31859B"/>
                  </a:solidFill>
                </a:rPr>
                <a:t>586 – 254 = 332</a:t>
              </a:r>
              <a:endParaRPr sz="3600" b="1">
                <a:solidFill>
                  <a:srgbClr val="31859B"/>
                </a:solidFill>
              </a:endParaRPr>
            </a:p>
          </p:txBody>
        </p:sp>
        <p:sp>
          <p:nvSpPr>
            <p:cNvPr id="3244" name="Google Shape;3244;p4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</a:endParaRPr>
            </a:p>
          </p:txBody>
        </p:sp>
      </p:grpSp>
      <p:cxnSp>
        <p:nvCxnSpPr>
          <p:cNvPr id="628" name="Google Shape;3234;p4"/>
          <p:cNvCxnSpPr/>
          <p:nvPr/>
        </p:nvCxnSpPr>
        <p:spPr>
          <a:xfrm flipH="1">
            <a:off x="4894704" y="5408931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9" name="Google Shape;3235;p4"/>
          <p:cNvCxnSpPr/>
          <p:nvPr/>
        </p:nvCxnSpPr>
        <p:spPr>
          <a:xfrm flipH="1">
            <a:off x="4894704" y="530120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TextBox 1"/>
          <p:cNvSpPr txBox="1"/>
          <p:nvPr/>
        </p:nvSpPr>
        <p:spPr>
          <a:xfrm>
            <a:off x="4799856" y="585810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1" name="TextBox 630"/>
          <p:cNvSpPr txBox="1"/>
          <p:nvPr/>
        </p:nvSpPr>
        <p:spPr>
          <a:xfrm>
            <a:off x="2997625" y="585810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2" name="TextBox 631"/>
          <p:cNvSpPr txBox="1"/>
          <p:nvPr/>
        </p:nvSpPr>
        <p:spPr>
          <a:xfrm>
            <a:off x="1549432" y="585810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5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31" grpId="0"/>
      <p:bldP spid="6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2">
            <a:extLst>
              <a:ext uri="{FF2B5EF4-FFF2-40B4-BE49-F238E27FC236}">
                <a16:creationId xmlns:a16="http://schemas.microsoft.com/office/drawing/2014/main" id="{EB5568A0-BC76-4172-8259-7B02A5872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5B5422-173A-4BBE-9E00-09CB5C8D4EE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3F1563-5116-48E1-9FEF-43F635876A10}"/>
              </a:ext>
            </a:extLst>
          </p:cNvPr>
          <p:cNvSpPr/>
          <p:nvPr/>
        </p:nvSpPr>
        <p:spPr>
          <a:xfrm>
            <a:off x="1899315" y="2561455"/>
            <a:ext cx="8338782" cy="20467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11500" b="1" i="0" u="none" strike="noStrike" kern="1200" cap="none" spc="0" normalizeH="0" noProof="0" dirty="0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1500" b="1" i="0" u="none" strike="noStrike" kern="1200" cap="none" spc="0" normalizeH="0" noProof="0" dirty="0" err="1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endParaRPr kumimoji="0" lang="en-US" sz="11500" b="1" i="0" u="none" strike="noStrike" kern="1200" cap="none" spc="0" normalizeH="0" baseline="0" noProof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15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3" name="Google Shape;3253;p6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ea typeface="Arial"/>
              <a:cs typeface="Arial"/>
            </a:endParaRPr>
          </a:p>
        </p:txBody>
      </p:sp>
      <p:grpSp>
        <p:nvGrpSpPr>
          <p:cNvPr id="3254" name="Google Shape;3254;p6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3255" name="Google Shape;3255;p6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800"/>
                <a:t>Tính.</a:t>
              </a:r>
              <a:endParaRPr sz="2800"/>
            </a:p>
          </p:txBody>
        </p:sp>
        <p:sp>
          <p:nvSpPr>
            <p:cNvPr id="3256" name="Google Shape;3256;p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3600" b="1">
                  <a:solidFill>
                    <a:srgbClr val="FFFFFF"/>
                  </a:solidFill>
                </a:rPr>
                <a:t>1</a:t>
              </a:r>
              <a:endParaRPr sz="36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3257" name="Google Shape;3257;p6"/>
          <p:cNvGrpSpPr/>
          <p:nvPr/>
        </p:nvGrpSpPr>
        <p:grpSpPr>
          <a:xfrm>
            <a:off x="1566470" y="2184626"/>
            <a:ext cx="1147790" cy="1384995"/>
            <a:chOff x="1566470" y="2095726"/>
            <a:chExt cx="1147790" cy="1384995"/>
          </a:xfrm>
        </p:grpSpPr>
        <p:grpSp>
          <p:nvGrpSpPr>
            <p:cNvPr id="3258" name="Google Shape;3258;p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259" name="Google Shape;3259;p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467</a:t>
                </a:r>
                <a:endParaRPr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343</a:t>
                </a:r>
                <a:endParaRPr dirty="0"/>
              </a:p>
            </p:txBody>
          </p:sp>
          <p:sp>
            <p:nvSpPr>
              <p:cNvPr id="3260" name="Google Shape;3260;p6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/>
                  <a:t>-</a:t>
                </a:r>
                <a:endParaRPr/>
              </a:p>
            </p:txBody>
          </p:sp>
        </p:grpSp>
        <p:cxnSp>
          <p:nvCxnSpPr>
            <p:cNvPr id="3261" name="Google Shape;3261;p6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262" name="Google Shape;3262;p6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3263" name="Google Shape;3263;p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264" name="Google Shape;3264;p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/>
                  <a:t>732</a:t>
                </a:r>
                <a:endParaRPr/>
              </a:p>
              <a:p>
                <a:pPr>
                  <a:lnSpc>
                    <a:spcPct val="150000"/>
                  </a:lnSpc>
                </a:pPr>
                <a:r>
                  <a:rPr lang="en-US" sz="2800"/>
                  <a:t>412</a:t>
                </a:r>
                <a:endParaRPr/>
              </a:p>
            </p:txBody>
          </p:sp>
          <p:sp>
            <p:nvSpPr>
              <p:cNvPr id="3265" name="Google Shape;3265;p6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/>
                  <a:t>-</a:t>
                </a:r>
                <a:endParaRPr/>
              </a:p>
            </p:txBody>
          </p:sp>
        </p:grpSp>
        <p:cxnSp>
          <p:nvCxnSpPr>
            <p:cNvPr id="3266" name="Google Shape;3266;p6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267" name="Google Shape;3267;p6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3268" name="Google Shape;3268;p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269" name="Google Shape;3269;p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/>
                  <a:t>291</a:t>
                </a:r>
                <a:endParaRPr/>
              </a:p>
              <a:p>
                <a:pPr>
                  <a:lnSpc>
                    <a:spcPct val="150000"/>
                  </a:lnSpc>
                </a:pPr>
                <a:r>
                  <a:rPr lang="en-US" sz="2800"/>
                  <a:t>250</a:t>
                </a:r>
                <a:endParaRPr/>
              </a:p>
            </p:txBody>
          </p:sp>
          <p:sp>
            <p:nvSpPr>
              <p:cNvPr id="3270" name="Google Shape;3270;p6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/>
                  <a:t>-</a:t>
                </a:r>
                <a:endParaRPr/>
              </a:p>
            </p:txBody>
          </p:sp>
        </p:grpSp>
        <p:cxnSp>
          <p:nvCxnSpPr>
            <p:cNvPr id="3271" name="Google Shape;3271;p6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272" name="Google Shape;3272;p6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3273" name="Google Shape;3273;p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274" name="Google Shape;3274;p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991</a:t>
                </a:r>
                <a:endParaRPr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530</a:t>
                </a:r>
                <a:endParaRPr dirty="0"/>
              </a:p>
            </p:txBody>
          </p:sp>
          <p:sp>
            <p:nvSpPr>
              <p:cNvPr id="3275" name="Google Shape;3275;p6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/>
                  <a:t>-</a:t>
                </a:r>
                <a:endParaRPr sz="2800"/>
              </a:p>
            </p:txBody>
          </p:sp>
        </p:grpSp>
        <p:cxnSp>
          <p:nvCxnSpPr>
            <p:cNvPr id="3276" name="Google Shape;3276;p6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151334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0854C6-E7D6-4E39-A0F6-D09AE0A0347E}"/>
              </a:ext>
            </a:extLst>
          </p:cNvPr>
          <p:cNvSpPr/>
          <p:nvPr/>
        </p:nvSpPr>
        <p:spPr>
          <a:xfrm>
            <a:off x="3233530" y="2345635"/>
            <a:ext cx="797780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buClrTx/>
              <a:buFontTx/>
              <a:buNone/>
            </a:pPr>
            <a:r>
              <a:rPr lang="en-US" sz="9600" b="1" kern="1200" dirty="0">
                <a:ln/>
                <a:solidFill>
                  <a:srgbClr val="0855E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 CỨU RỪNG XANH</a:t>
            </a:r>
          </a:p>
        </p:txBody>
      </p:sp>
    </p:spTree>
    <p:extLst>
      <p:ext uri="{BB962C8B-B14F-4D97-AF65-F5344CB8AC3E}">
        <p14:creationId xmlns:p14="http://schemas.microsoft.com/office/powerpoint/2010/main" val="8641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f096a8a366f75a319212a507803cf17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572000" y="4724401"/>
            <a:ext cx="838200" cy="859693"/>
          </a:xfrm>
          <a:prstGeom prst="rect">
            <a:avLst/>
          </a:prstGeom>
        </p:spPr>
      </p:pic>
      <p:pic>
        <p:nvPicPr>
          <p:cNvPr id="5" name="Picture 4" descr="3b156b095ca0356280db7afee06d73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4114801"/>
            <a:ext cx="914400" cy="1102659"/>
          </a:xfrm>
          <a:prstGeom prst="rect">
            <a:avLst/>
          </a:prstGeom>
        </p:spPr>
      </p:pic>
      <p:pic>
        <p:nvPicPr>
          <p:cNvPr id="6" name="Picture 5" descr="61a4479af654ddff64ad93565723fd7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772401" y="4800601"/>
            <a:ext cx="1459197" cy="1076325"/>
          </a:xfrm>
          <a:prstGeom prst="rect">
            <a:avLst/>
          </a:prstGeom>
        </p:spPr>
      </p:pic>
      <p:pic>
        <p:nvPicPr>
          <p:cNvPr id="7" name="Picture 6" descr="s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9800" y="5410200"/>
            <a:ext cx="1371600" cy="1649896"/>
          </a:xfrm>
          <a:prstGeom prst="rect">
            <a:avLst/>
          </a:prstGeom>
        </p:spPr>
      </p:pic>
      <p:pic>
        <p:nvPicPr>
          <p:cNvPr id="10" name="Picture 9" descr="f93115facd84d0a108c3e5c49f73b8e9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27470" y="4475566"/>
            <a:ext cx="1524000" cy="1225298"/>
          </a:xfrm>
          <a:prstGeom prst="rect">
            <a:avLst/>
          </a:prstGeom>
        </p:spPr>
      </p:pic>
      <p:pic>
        <p:nvPicPr>
          <p:cNvPr id="11" name="Picture 10" descr="f93115facd84d0a108c3e5c49f73b8e9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6000" y="3972108"/>
            <a:ext cx="1524000" cy="1225298"/>
          </a:xfrm>
          <a:prstGeom prst="rect">
            <a:avLst/>
          </a:prstGeom>
        </p:spPr>
      </p:pic>
      <p:pic>
        <p:nvPicPr>
          <p:cNvPr id="13" name="Picture 12" descr="f93115facd84d0a108c3e5c49f73b8e9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867400" y="5334000"/>
            <a:ext cx="1828802" cy="1524001"/>
          </a:xfrm>
          <a:prstGeom prst="rect">
            <a:avLst/>
          </a:prstGeom>
        </p:spPr>
      </p:pic>
      <p:pic>
        <p:nvPicPr>
          <p:cNvPr id="14" name="Picture 13" descr="f93115facd84d0a108c3e5c49f73b8e9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924800" y="4572001"/>
            <a:ext cx="1676400" cy="1222235"/>
          </a:xfrm>
          <a:prstGeom prst="rect">
            <a:avLst/>
          </a:prstGeom>
        </p:spPr>
      </p:pic>
      <p:pic>
        <p:nvPicPr>
          <p:cNvPr id="15" name="Picture 14" descr="23999cf244e50511de22db4e67847e6d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1524000" y="0"/>
            <a:ext cx="2133600" cy="2133600"/>
          </a:xfrm>
          <a:prstGeom prst="rect">
            <a:avLst/>
          </a:prstGeom>
        </p:spPr>
      </p:pic>
      <p:pic>
        <p:nvPicPr>
          <p:cNvPr id="18" name="Picture 17" descr="vdvdsvd.png">
            <a:hlinkClick r:id="" action="ppaction://noaction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905000" y="1600201"/>
            <a:ext cx="914400" cy="671169"/>
          </a:xfrm>
          <a:prstGeom prst="rect">
            <a:avLst/>
          </a:prstGeom>
        </p:spPr>
      </p:pic>
      <p:pic>
        <p:nvPicPr>
          <p:cNvPr id="2" name="cứu vật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327470" y="6096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44" y="3429000"/>
            <a:ext cx="263691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5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3.33333E-6 0.39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3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1227</TotalTime>
  <Words>347</Words>
  <Application>Microsoft Office PowerPoint</Application>
  <PresentationFormat>Widescreen</PresentationFormat>
  <Paragraphs>124</Paragraphs>
  <Slides>19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DFPOP1-W9</vt:lpstr>
      <vt:lpstr>Cookie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101</cp:revision>
  <dcterms:created xsi:type="dcterms:W3CDTF">2021-06-02T01:34:28Z</dcterms:created>
  <dcterms:modified xsi:type="dcterms:W3CDTF">2025-04-13T08:17:50Z</dcterms:modified>
</cp:coreProperties>
</file>