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89" r:id="rId2"/>
    <p:sldId id="290" r:id="rId3"/>
    <p:sldId id="293" r:id="rId4"/>
    <p:sldId id="272" r:id="rId5"/>
    <p:sldId id="273" r:id="rId6"/>
    <p:sldId id="274" r:id="rId7"/>
    <p:sldId id="280" r:id="rId8"/>
    <p:sldId id="294" r:id="rId9"/>
    <p:sldId id="282" r:id="rId10"/>
    <p:sldId id="283" r:id="rId11"/>
    <p:sldId id="284" r:id="rId12"/>
    <p:sldId id="285" r:id="rId13"/>
    <p:sldId id="286" r:id="rId14"/>
    <p:sldId id="287" r:id="rId15"/>
    <p:sldId id="288"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ookie"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873087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428703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5" name="Google Shape;35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45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7" name="Google Shape;35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353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0" name="Google Shape;35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88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960F8-D3D5-48B2-8C10-187C3AA94F80}"/>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C992263-FF69-4D33-9C21-33908465067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en-US"/>
              <a:t>GV thiết kế: Chu Thị Soa</a:t>
            </a:r>
          </a:p>
        </p:txBody>
      </p:sp>
      <p:sp>
        <p:nvSpPr>
          <p:cNvPr id="6" name="Slide Number Placeholder 5">
            <a:extLst>
              <a:ext uri="{FF2B5EF4-FFF2-40B4-BE49-F238E27FC236}">
                <a16:creationId xmlns:a16="http://schemas.microsoft.com/office/drawing/2014/main" id="{FBE36C80-7CC8-45A6-BFE8-56632A1D0C1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B9E4F10-7E0F-4092-90DD-7D87748D0148}" type="slidenum">
              <a:rPr lang="en-US"/>
              <a:pPr>
                <a:defRPr/>
              </a:pPr>
              <a:t>‹#›</a:t>
            </a:fld>
            <a:endParaRPr lang="en-US"/>
          </a:p>
        </p:txBody>
      </p:sp>
    </p:spTree>
    <p:extLst>
      <p:ext uri="{BB962C8B-B14F-4D97-AF65-F5344CB8AC3E}">
        <p14:creationId xmlns:p14="http://schemas.microsoft.com/office/powerpoint/2010/main" val="3996695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pPr/>
              <a:t>4/13/2025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74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54">
              <a:defRPr/>
            </a:pPr>
            <a:endParaRPr lang="en-US" sz="1800" dirty="0">
              <a:solidFill>
                <a:prstClr val="black"/>
              </a:solidFill>
              <a:latin typeface="DFPOP1-W9"/>
            </a:endParaRPr>
          </a:p>
        </p:txBody>
      </p:sp>
      <p:sp>
        <p:nvSpPr>
          <p:cNvPr id="5" name="TextBox 4"/>
          <p:cNvSpPr txBox="1"/>
          <p:nvPr/>
        </p:nvSpPr>
        <p:spPr>
          <a:xfrm>
            <a:off x="-101599" y="1448301"/>
            <a:ext cx="12253036" cy="1405641"/>
          </a:xfrm>
          <a:prstGeom prst="rect">
            <a:avLst/>
          </a:prstGeom>
          <a:noFill/>
        </p:spPr>
        <p:txBody>
          <a:bodyPr wrap="square">
            <a:spAutoFit/>
          </a:bodyPr>
          <a:lstStyle/>
          <a:p>
            <a:pPr algn="ctr" defTabSz="685783">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83">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5"/>
            <a:ext cx="7070955" cy="523220"/>
          </a:xfrm>
          <a:prstGeom prst="rect">
            <a:avLst/>
          </a:prstGeom>
          <a:noFill/>
        </p:spPr>
        <p:txBody>
          <a:bodyPr wrap="square">
            <a:spAutoFit/>
          </a:bodyPr>
          <a:lstStyle/>
          <a:p>
            <a:pPr defTabSz="685783">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1" y="3137098"/>
            <a:ext cx="8506519" cy="584775"/>
          </a:xfrm>
          <a:prstGeom prst="rect">
            <a:avLst/>
          </a:prstGeom>
          <a:noFill/>
        </p:spPr>
        <p:txBody>
          <a:bodyPr wrap="square">
            <a:spAutoFit/>
          </a:bodyPr>
          <a:lstStyle/>
          <a:p>
            <a:pPr algn="ctr" defTabSz="685783">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Toán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88046"/>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7" y="5443865"/>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3"/>
            <a:ext cx="2472596" cy="3624775"/>
          </a:xfrm>
          <a:prstGeom prst="rect">
            <a:avLst/>
          </a:prstGeom>
        </p:spPr>
      </p:pic>
      <p:sp>
        <p:nvSpPr>
          <p:cNvPr id="12" name="TextBox 11"/>
          <p:cNvSpPr txBox="1"/>
          <p:nvPr/>
        </p:nvSpPr>
        <p:spPr>
          <a:xfrm>
            <a:off x="1771658" y="4328505"/>
            <a:ext cx="8506519" cy="584775"/>
          </a:xfrm>
          <a:prstGeom prst="rect">
            <a:avLst/>
          </a:prstGeom>
          <a:noFill/>
        </p:spPr>
        <p:txBody>
          <a:bodyPr wrap="square">
            <a:spAutoFit/>
          </a:bodyPr>
          <a:lstStyle/>
          <a:p>
            <a:pPr algn="ctr" defTabSz="685783">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Nguyễn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Thị</a:t>
            </a:r>
            <a:r>
              <a:rPr lang="en-US" sz="32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1825912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2915" y="1867190"/>
            <a:ext cx="1202499" cy="635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346</a:t>
            </a:r>
            <a:endParaRPr lang="en-US" sz="3600" b="1" dirty="0">
              <a:solidFill>
                <a:srgbClr val="FF0000"/>
              </a:solidFill>
              <a:latin typeface="Times New Roman" pitchFamily="18" charset="0"/>
              <a:cs typeface="Times New Roman" pitchFamily="18" charset="0"/>
            </a:endParaRPr>
          </a:p>
        </p:txBody>
      </p:sp>
      <p:sp>
        <p:nvSpPr>
          <p:cNvPr id="4" name="Rectangle 3"/>
          <p:cNvSpPr/>
          <p:nvPr/>
        </p:nvSpPr>
        <p:spPr>
          <a:xfrm>
            <a:off x="1102290" y="2093004"/>
            <a:ext cx="601249" cy="635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5" name="Rectangle 4"/>
          <p:cNvSpPr/>
          <p:nvPr/>
        </p:nvSpPr>
        <p:spPr>
          <a:xfrm>
            <a:off x="1327759" y="2380332"/>
            <a:ext cx="1202499" cy="635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128</a:t>
            </a:r>
            <a:endParaRPr lang="en-US" sz="3600" b="1" dirty="0">
              <a:solidFill>
                <a:srgbClr val="FF0000"/>
              </a:solidFill>
              <a:latin typeface="Times New Roman" pitchFamily="18" charset="0"/>
              <a:cs typeface="Times New Roman" pitchFamily="18" charset="0"/>
            </a:endParaRPr>
          </a:p>
        </p:txBody>
      </p:sp>
      <p:sp>
        <p:nvSpPr>
          <p:cNvPr id="6" name="Rectangle 5"/>
          <p:cNvSpPr/>
          <p:nvPr/>
        </p:nvSpPr>
        <p:spPr>
          <a:xfrm>
            <a:off x="3885156" y="1872947"/>
            <a:ext cx="1202499" cy="635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673</a:t>
            </a:r>
            <a:endParaRPr lang="en-US" sz="3600" b="1" dirty="0">
              <a:solidFill>
                <a:srgbClr val="FF0000"/>
              </a:solidFill>
              <a:latin typeface="Times New Roman" pitchFamily="18" charset="0"/>
              <a:cs typeface="Times New Roman" pitchFamily="18" charset="0"/>
            </a:endParaRPr>
          </a:p>
        </p:txBody>
      </p:sp>
      <p:sp>
        <p:nvSpPr>
          <p:cNvPr id="8" name="Rectangle 7"/>
          <p:cNvSpPr/>
          <p:nvPr/>
        </p:nvSpPr>
        <p:spPr>
          <a:xfrm>
            <a:off x="8571977" y="2405384"/>
            <a:ext cx="1202499" cy="635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90</a:t>
            </a:r>
            <a:endParaRPr lang="en-US" sz="3600" b="1" dirty="0">
              <a:solidFill>
                <a:srgbClr val="FF0000"/>
              </a:solidFill>
              <a:latin typeface="Times New Roman" pitchFamily="18" charset="0"/>
              <a:cs typeface="Times New Roman" pitchFamily="18" charset="0"/>
            </a:endParaRPr>
          </a:p>
        </p:txBody>
      </p:sp>
      <p:sp>
        <p:nvSpPr>
          <p:cNvPr id="9" name="Rectangle 8"/>
          <p:cNvSpPr/>
          <p:nvPr/>
        </p:nvSpPr>
        <p:spPr>
          <a:xfrm>
            <a:off x="8446717" y="1917094"/>
            <a:ext cx="1202499" cy="635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161</a:t>
            </a:r>
            <a:endParaRPr lang="en-US" sz="3600" b="1" dirty="0">
              <a:solidFill>
                <a:srgbClr val="FF0000"/>
              </a:solidFill>
              <a:latin typeface="Times New Roman" pitchFamily="18" charset="0"/>
              <a:cs typeface="Times New Roman" pitchFamily="18" charset="0"/>
            </a:endParaRPr>
          </a:p>
        </p:txBody>
      </p:sp>
      <p:sp>
        <p:nvSpPr>
          <p:cNvPr id="10" name="Rectangle 9"/>
          <p:cNvSpPr/>
          <p:nvPr/>
        </p:nvSpPr>
        <p:spPr>
          <a:xfrm>
            <a:off x="6340258" y="2361968"/>
            <a:ext cx="1202499" cy="635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75</a:t>
            </a:r>
            <a:endParaRPr lang="en-US" sz="3600" b="1" dirty="0">
              <a:solidFill>
                <a:srgbClr val="FF0000"/>
              </a:solidFill>
              <a:latin typeface="Times New Roman" pitchFamily="18" charset="0"/>
              <a:cs typeface="Times New Roman" pitchFamily="18" charset="0"/>
            </a:endParaRPr>
          </a:p>
        </p:txBody>
      </p:sp>
      <p:sp>
        <p:nvSpPr>
          <p:cNvPr id="11" name="Rectangle 10"/>
          <p:cNvSpPr/>
          <p:nvPr/>
        </p:nvSpPr>
        <p:spPr>
          <a:xfrm>
            <a:off x="1340284" y="2873446"/>
            <a:ext cx="1202499" cy="635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00B0F0"/>
                </a:solidFill>
                <a:latin typeface="Times New Roman" pitchFamily="18" charset="0"/>
                <a:cs typeface="Times New Roman" pitchFamily="18" charset="0"/>
              </a:rPr>
              <a:t>218</a:t>
            </a:r>
            <a:endParaRPr lang="en-US" sz="3600" b="1" dirty="0">
              <a:solidFill>
                <a:srgbClr val="00B0F0"/>
              </a:solidFill>
              <a:latin typeface="Times New Roman" pitchFamily="18" charset="0"/>
              <a:cs typeface="Times New Roman" pitchFamily="18" charset="0"/>
            </a:endParaRPr>
          </a:p>
        </p:txBody>
      </p:sp>
      <p:sp>
        <p:nvSpPr>
          <p:cNvPr id="12" name="Rectangle 11"/>
          <p:cNvSpPr/>
          <p:nvPr/>
        </p:nvSpPr>
        <p:spPr>
          <a:xfrm>
            <a:off x="3872630" y="2870103"/>
            <a:ext cx="1202499" cy="635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00B0F0"/>
                </a:solidFill>
                <a:latin typeface="Times New Roman" pitchFamily="18" charset="0"/>
                <a:cs typeface="Times New Roman" pitchFamily="18" charset="0"/>
              </a:rPr>
              <a:t>393</a:t>
            </a:r>
            <a:endParaRPr lang="en-US" sz="3600" b="1" dirty="0">
              <a:solidFill>
                <a:srgbClr val="00B0F0"/>
              </a:solidFill>
              <a:latin typeface="Times New Roman" pitchFamily="18" charset="0"/>
              <a:cs typeface="Times New Roman" pitchFamily="18" charset="0"/>
            </a:endParaRPr>
          </a:p>
        </p:txBody>
      </p:sp>
      <p:sp>
        <p:nvSpPr>
          <p:cNvPr id="13" name="Rectangle 12"/>
          <p:cNvSpPr/>
          <p:nvPr/>
        </p:nvSpPr>
        <p:spPr>
          <a:xfrm>
            <a:off x="3960312" y="2347740"/>
            <a:ext cx="1089765" cy="635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280</a:t>
            </a:r>
            <a:endParaRPr lang="en-US" sz="3600" b="1" dirty="0">
              <a:solidFill>
                <a:srgbClr val="FF0000"/>
              </a:solidFill>
              <a:latin typeface="Times New Roman" pitchFamily="18" charset="0"/>
              <a:cs typeface="Times New Roman" pitchFamily="18" charset="0"/>
            </a:endParaRPr>
          </a:p>
        </p:txBody>
      </p:sp>
      <p:sp>
        <p:nvSpPr>
          <p:cNvPr id="14" name="Rectangle 13"/>
          <p:cNvSpPr/>
          <p:nvPr/>
        </p:nvSpPr>
        <p:spPr>
          <a:xfrm>
            <a:off x="6214998" y="1902988"/>
            <a:ext cx="1202499" cy="635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484</a:t>
            </a:r>
            <a:endParaRPr lang="en-US" sz="3600" b="1" dirty="0">
              <a:solidFill>
                <a:srgbClr val="FF0000"/>
              </a:solidFill>
              <a:latin typeface="Times New Roman" pitchFamily="18" charset="0"/>
              <a:cs typeface="Times New Roman" pitchFamily="18" charset="0"/>
            </a:endParaRPr>
          </a:p>
        </p:txBody>
      </p:sp>
      <p:cxnSp>
        <p:nvCxnSpPr>
          <p:cNvPr id="15" name="Straight Connector 14"/>
          <p:cNvCxnSpPr/>
          <p:nvPr/>
        </p:nvCxnSpPr>
        <p:spPr>
          <a:xfrm>
            <a:off x="1583498" y="2953203"/>
            <a:ext cx="69101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33566" y="2190660"/>
            <a:ext cx="601249" cy="635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18" name="Rectangle 17"/>
          <p:cNvSpPr/>
          <p:nvPr/>
        </p:nvSpPr>
        <p:spPr>
          <a:xfrm>
            <a:off x="5939425" y="2096290"/>
            <a:ext cx="601249" cy="635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19" name="Rectangle 18"/>
          <p:cNvSpPr/>
          <p:nvPr/>
        </p:nvSpPr>
        <p:spPr>
          <a:xfrm>
            <a:off x="3584531" y="2106848"/>
            <a:ext cx="601249" cy="635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cxnSp>
        <p:nvCxnSpPr>
          <p:cNvPr id="20" name="Straight Connector 19"/>
          <p:cNvCxnSpPr/>
          <p:nvPr/>
        </p:nvCxnSpPr>
        <p:spPr>
          <a:xfrm>
            <a:off x="8827716" y="2983241"/>
            <a:ext cx="69101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40674" y="2966965"/>
            <a:ext cx="69101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40895" y="2918948"/>
            <a:ext cx="69101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254662" y="2950690"/>
            <a:ext cx="1202499" cy="635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00B0F0"/>
                </a:solidFill>
                <a:latin typeface="Times New Roman" pitchFamily="18" charset="0"/>
                <a:cs typeface="Times New Roman" pitchFamily="18" charset="0"/>
              </a:rPr>
              <a:t>409</a:t>
            </a:r>
            <a:endParaRPr lang="en-US" sz="3600" b="1" dirty="0">
              <a:solidFill>
                <a:srgbClr val="00B0F0"/>
              </a:solidFill>
              <a:latin typeface="Times New Roman" pitchFamily="18" charset="0"/>
              <a:cs typeface="Times New Roman" pitchFamily="18" charset="0"/>
            </a:endParaRPr>
          </a:p>
        </p:txBody>
      </p:sp>
      <p:sp>
        <p:nvSpPr>
          <p:cNvPr id="24" name="Rectangle 23"/>
          <p:cNvSpPr/>
          <p:nvPr/>
        </p:nvSpPr>
        <p:spPr>
          <a:xfrm>
            <a:off x="8559450" y="2992843"/>
            <a:ext cx="1202499" cy="635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00B0F0"/>
                </a:solidFill>
                <a:latin typeface="Times New Roman" pitchFamily="18" charset="0"/>
                <a:cs typeface="Times New Roman" pitchFamily="18" charset="0"/>
              </a:rPr>
              <a:t>71</a:t>
            </a:r>
            <a:endParaRPr lang="en-US" sz="3600" b="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418007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500" fill="hold"/>
                                        <p:tgtEl>
                                          <p:spTgt spid="8"/>
                                        </p:tgtEl>
                                        <p:attrNameLst>
                                          <p:attrName>ppt_x</p:attrName>
                                        </p:attrNameLst>
                                      </p:cBhvr>
                                      <p:tavLst>
                                        <p:tav tm="0">
                                          <p:val>
                                            <p:strVal val="#ppt_x"/>
                                          </p:val>
                                        </p:tav>
                                        <p:tav tm="100000">
                                          <p:val>
                                            <p:strVal val="#ppt_x"/>
                                          </p:val>
                                        </p:tav>
                                      </p:tavLst>
                                    </p:anim>
                                    <p:anim calcmode="lin" valueType="num">
                                      <p:cBhvr additive="base">
                                        <p:cTn id="9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ppt_x"/>
                                          </p:val>
                                        </p:tav>
                                        <p:tav tm="100000">
                                          <p:val>
                                            <p:strVal val="#ppt_x"/>
                                          </p:val>
                                        </p:tav>
                                      </p:tavLst>
                                    </p:anim>
                                    <p:anim calcmode="lin" valueType="num">
                                      <p:cBhvr additive="base">
                                        <p:cTn id="10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additive="base">
                                        <p:cTn id="109" dur="500" fill="hold"/>
                                        <p:tgtEl>
                                          <p:spTgt spid="12"/>
                                        </p:tgtEl>
                                        <p:attrNameLst>
                                          <p:attrName>ppt_x</p:attrName>
                                        </p:attrNameLst>
                                      </p:cBhvr>
                                      <p:tavLst>
                                        <p:tav tm="0">
                                          <p:val>
                                            <p:strVal val="#ppt_x"/>
                                          </p:val>
                                        </p:tav>
                                        <p:tav tm="100000">
                                          <p:val>
                                            <p:strVal val="#ppt_x"/>
                                          </p:val>
                                        </p:tav>
                                      </p:tavLst>
                                    </p:anim>
                                    <p:anim calcmode="lin" valueType="num">
                                      <p:cBhvr additive="base">
                                        <p:cTn id="11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ppt_x"/>
                                          </p:val>
                                        </p:tav>
                                        <p:tav tm="100000">
                                          <p:val>
                                            <p:strVal val="#ppt_x"/>
                                          </p:val>
                                        </p:tav>
                                      </p:tavLst>
                                    </p:anim>
                                    <p:anim calcmode="lin" valueType="num">
                                      <p:cBhvr additive="base">
                                        <p:cTn id="1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additive="base">
                                        <p:cTn id="121" dur="500" fill="hold"/>
                                        <p:tgtEl>
                                          <p:spTgt spid="24"/>
                                        </p:tgtEl>
                                        <p:attrNameLst>
                                          <p:attrName>ppt_x</p:attrName>
                                        </p:attrNameLst>
                                      </p:cBhvr>
                                      <p:tavLst>
                                        <p:tav tm="0">
                                          <p:val>
                                            <p:strVal val="#ppt_x"/>
                                          </p:val>
                                        </p:tav>
                                        <p:tav tm="100000">
                                          <p:val>
                                            <p:strVal val="#ppt_x"/>
                                          </p:val>
                                        </p:tav>
                                      </p:tavLst>
                                    </p:anim>
                                    <p:anim calcmode="lin" valueType="num">
                                      <p:cBhvr additive="base">
                                        <p:cTn id="1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p:bldP spid="9" grpId="0" animBg="1"/>
      <p:bldP spid="10" grpId="0"/>
      <p:bldP spid="11" grpId="0"/>
      <p:bldP spid="12" grpId="0"/>
      <p:bldP spid="13" grpId="0"/>
      <p:bldP spid="14" grpId="0" animBg="1"/>
      <p:bldP spid="17" grpId="0" animBg="1"/>
      <p:bldP spid="18" grpId="0" animBg="1"/>
      <p:bldP spid="19" grpId="0" animBg="1"/>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203537"/>
            <a:ext cx="10025850" cy="282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880986" y="3382028"/>
            <a:ext cx="388307"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itchFamily="18" charset="0"/>
                <a:cs typeface="Times New Roman" pitchFamily="18" charset="0"/>
              </a:rPr>
              <a:t>4</a:t>
            </a:r>
            <a:endParaRPr lang="en-US" sz="2800" b="1" dirty="0">
              <a:solidFill>
                <a:srgbClr val="FF0000"/>
              </a:solidFill>
              <a:latin typeface="Times New Roman" pitchFamily="18" charset="0"/>
              <a:cs typeface="Times New Roman" pitchFamily="18" charset="0"/>
            </a:endParaRPr>
          </a:p>
        </p:txBody>
      </p:sp>
      <p:sp>
        <p:nvSpPr>
          <p:cNvPr id="8" name="Rectangle 7"/>
          <p:cNvSpPr/>
          <p:nvPr/>
        </p:nvSpPr>
        <p:spPr>
          <a:xfrm>
            <a:off x="9448800" y="2705624"/>
            <a:ext cx="388307"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5</a:t>
            </a:r>
            <a:endParaRPr lang="en-US" sz="2800" b="1" dirty="0">
              <a:solidFill>
                <a:srgbClr val="FF0000"/>
              </a:solidFill>
              <a:latin typeface="Times New Roman" pitchFamily="18" charset="0"/>
              <a:cs typeface="Times New Roman" pitchFamily="18" charset="0"/>
            </a:endParaRPr>
          </a:p>
        </p:txBody>
      </p:sp>
      <p:sp>
        <p:nvSpPr>
          <p:cNvPr id="9" name="Rectangle 8"/>
          <p:cNvSpPr/>
          <p:nvPr/>
        </p:nvSpPr>
        <p:spPr>
          <a:xfrm>
            <a:off x="7336242" y="3386204"/>
            <a:ext cx="388307"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0</a:t>
            </a:r>
            <a:endParaRPr lang="en-US" sz="2800" b="1" dirty="0">
              <a:solidFill>
                <a:srgbClr val="FF0000"/>
              </a:solidFill>
              <a:latin typeface="Times New Roman" pitchFamily="18" charset="0"/>
              <a:cs typeface="Times New Roman" pitchFamily="18" charset="0"/>
            </a:endParaRPr>
          </a:p>
        </p:txBody>
      </p:sp>
      <p:sp>
        <p:nvSpPr>
          <p:cNvPr id="10" name="Rectangle 9"/>
          <p:cNvSpPr/>
          <p:nvPr/>
        </p:nvSpPr>
        <p:spPr>
          <a:xfrm>
            <a:off x="4640893" y="2693098"/>
            <a:ext cx="388307"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1</a:t>
            </a:r>
            <a:endParaRPr lang="en-US" sz="2800" b="1" dirty="0">
              <a:solidFill>
                <a:srgbClr val="FF0000"/>
              </a:solidFill>
              <a:latin typeface="Times New Roman" pitchFamily="18" charset="0"/>
              <a:cs typeface="Times New Roman" pitchFamily="18" charset="0"/>
            </a:endParaRPr>
          </a:p>
        </p:txBody>
      </p:sp>
      <p:sp>
        <p:nvSpPr>
          <p:cNvPr id="11" name="Rectangle 10"/>
          <p:cNvSpPr/>
          <p:nvPr/>
        </p:nvSpPr>
        <p:spPr>
          <a:xfrm>
            <a:off x="5281808" y="3394554"/>
            <a:ext cx="388307"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8</a:t>
            </a:r>
            <a:endParaRPr lang="en-US" sz="2800" b="1" dirty="0">
              <a:solidFill>
                <a:srgbClr val="FF0000"/>
              </a:solidFill>
              <a:latin typeface="Times New Roman" pitchFamily="18" charset="0"/>
              <a:cs typeface="Times New Roman" pitchFamily="18" charset="0"/>
            </a:endParaRPr>
          </a:p>
        </p:txBody>
      </p:sp>
      <p:sp>
        <p:nvSpPr>
          <p:cNvPr id="12" name="Rectangle 11"/>
          <p:cNvSpPr/>
          <p:nvPr/>
        </p:nvSpPr>
        <p:spPr>
          <a:xfrm>
            <a:off x="2187879" y="2642994"/>
            <a:ext cx="388307"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1</a:t>
            </a:r>
            <a:endParaRPr lang="en-US" sz="2800" b="1" dirty="0">
              <a:solidFill>
                <a:srgbClr val="FF0000"/>
              </a:solidFill>
              <a:latin typeface="Times New Roman" pitchFamily="18" charset="0"/>
              <a:cs typeface="Times New Roman" pitchFamily="18" charset="0"/>
            </a:endParaRPr>
          </a:p>
        </p:txBody>
      </p:sp>
      <p:sp>
        <p:nvSpPr>
          <p:cNvPr id="13" name="Rectangle 12"/>
          <p:cNvSpPr/>
          <p:nvPr/>
        </p:nvSpPr>
        <p:spPr>
          <a:xfrm>
            <a:off x="9761951" y="3382028"/>
            <a:ext cx="388307"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9</a:t>
            </a:r>
            <a:endParaRPr lang="en-US" sz="2800" b="1" dirty="0">
              <a:solidFill>
                <a:srgbClr val="FF0000"/>
              </a:solidFill>
              <a:latin typeface="Times New Roman" pitchFamily="18" charset="0"/>
              <a:cs typeface="Times New Roman" pitchFamily="18" charset="0"/>
            </a:endParaRPr>
          </a:p>
        </p:txBody>
      </p:sp>
      <p:sp>
        <p:nvSpPr>
          <p:cNvPr id="14" name="Rectangle 13"/>
          <p:cNvSpPr/>
          <p:nvPr/>
        </p:nvSpPr>
        <p:spPr>
          <a:xfrm>
            <a:off x="6985513" y="2718150"/>
            <a:ext cx="388307"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3</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1552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42" y="591201"/>
            <a:ext cx="10288716" cy="445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60110" y="2035473"/>
            <a:ext cx="697282" cy="379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latin typeface="Times New Roman" pitchFamily="18" charset="0"/>
                <a:cs typeface="Times New Roman" pitchFamily="18" charset="0"/>
              </a:rPr>
              <a:t>381</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7321465" y="2043823"/>
            <a:ext cx="832980" cy="371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latin typeface="Times New Roman" pitchFamily="18" charset="0"/>
                <a:cs typeface="Times New Roman" pitchFamily="18" charset="0"/>
              </a:rPr>
              <a:t>400</a:t>
            </a:r>
            <a:endParaRPr lang="en-US" sz="2400" b="1" dirty="0">
              <a:solidFill>
                <a:srgbClr val="FF0000"/>
              </a:solidFill>
              <a:latin typeface="Times New Roman" pitchFamily="18" charset="0"/>
              <a:cs typeface="Times New Roman" pitchFamily="18" charset="0"/>
            </a:endParaRPr>
          </a:p>
        </p:txBody>
      </p:sp>
      <p:sp>
        <p:nvSpPr>
          <p:cNvPr id="6" name="Rectangle 5"/>
          <p:cNvSpPr/>
          <p:nvPr/>
        </p:nvSpPr>
        <p:spPr>
          <a:xfrm>
            <a:off x="5022956" y="2054268"/>
            <a:ext cx="767210" cy="388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latin typeface="Times New Roman" pitchFamily="18" charset="0"/>
                <a:cs typeface="Times New Roman" pitchFamily="18" charset="0"/>
              </a:rPr>
              <a:t>107</a:t>
            </a:r>
            <a:endParaRPr lang="en-US" sz="2400" b="1" dirty="0">
              <a:solidFill>
                <a:srgbClr val="FF0000"/>
              </a:solidFill>
              <a:latin typeface="Times New Roman" pitchFamily="18" charset="0"/>
              <a:cs typeface="Times New Roman" pitchFamily="18" charset="0"/>
            </a:endParaRPr>
          </a:p>
        </p:txBody>
      </p:sp>
      <p:sp>
        <p:nvSpPr>
          <p:cNvPr id="7" name="Rectangle 6"/>
          <p:cNvSpPr/>
          <p:nvPr/>
        </p:nvSpPr>
        <p:spPr>
          <a:xfrm>
            <a:off x="9678445" y="2054268"/>
            <a:ext cx="793314" cy="36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latin typeface="Times New Roman" pitchFamily="18" charset="0"/>
                <a:cs typeface="Times New Roman" pitchFamily="18" charset="0"/>
              </a:rPr>
              <a:t>658</a:t>
            </a:r>
            <a:endParaRPr lang="en-US" sz="2400" b="1" dirty="0">
              <a:solidFill>
                <a:srgbClr val="FF0000"/>
              </a:solidFill>
              <a:latin typeface="Times New Roman" pitchFamily="18" charset="0"/>
              <a:cs typeface="Times New Roman" pitchFamily="18" charset="0"/>
            </a:endParaRPr>
          </a:p>
        </p:txBody>
      </p:sp>
      <p:sp>
        <p:nvSpPr>
          <p:cNvPr id="8" name="Rectangle 7"/>
          <p:cNvSpPr/>
          <p:nvPr/>
        </p:nvSpPr>
        <p:spPr>
          <a:xfrm>
            <a:off x="2473890" y="4392440"/>
            <a:ext cx="908137" cy="369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latin typeface="Times New Roman" pitchFamily="18" charset="0"/>
                <a:cs typeface="Times New Roman" pitchFamily="18" charset="0"/>
              </a:rPr>
              <a:t>R</a:t>
            </a:r>
            <a:endParaRPr lang="en-US" sz="2400" b="1" dirty="0">
              <a:solidFill>
                <a:srgbClr val="FF0000"/>
              </a:solidFill>
              <a:latin typeface="Times New Roman" pitchFamily="18" charset="0"/>
              <a:cs typeface="Times New Roman" pitchFamily="18" charset="0"/>
            </a:endParaRPr>
          </a:p>
        </p:txBody>
      </p:sp>
      <p:sp>
        <p:nvSpPr>
          <p:cNvPr id="9" name="Rectangle 8"/>
          <p:cNvSpPr/>
          <p:nvPr/>
        </p:nvSpPr>
        <p:spPr>
          <a:xfrm>
            <a:off x="5561576" y="4379915"/>
            <a:ext cx="864276" cy="382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latin typeface="Times New Roman" pitchFamily="18" charset="0"/>
                <a:cs typeface="Times New Roman" pitchFamily="18" charset="0"/>
              </a:rPr>
              <a:t>G</a:t>
            </a:r>
            <a:endParaRPr lang="en-US" sz="2400" b="1" dirty="0">
              <a:solidFill>
                <a:srgbClr val="FF0000"/>
              </a:solidFill>
              <a:latin typeface="Times New Roman" pitchFamily="18" charset="0"/>
              <a:cs typeface="Times New Roman" pitchFamily="18" charset="0"/>
            </a:endParaRPr>
          </a:p>
        </p:txBody>
      </p:sp>
      <p:sp>
        <p:nvSpPr>
          <p:cNvPr id="10" name="Rectangle 9"/>
          <p:cNvSpPr/>
          <p:nvPr/>
        </p:nvSpPr>
        <p:spPr>
          <a:xfrm>
            <a:off x="4474924" y="4392440"/>
            <a:ext cx="931637" cy="351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latin typeface="Times New Roman" pitchFamily="18" charset="0"/>
                <a:cs typeface="Times New Roman" pitchFamily="18" charset="0"/>
              </a:rPr>
              <a:t>N</a:t>
            </a:r>
            <a:endParaRPr lang="en-US" sz="2400" b="1" dirty="0">
              <a:solidFill>
                <a:srgbClr val="FF0000"/>
              </a:solidFill>
              <a:latin typeface="Times New Roman" pitchFamily="18" charset="0"/>
              <a:cs typeface="Times New Roman" pitchFamily="18" charset="0"/>
            </a:endParaRPr>
          </a:p>
        </p:txBody>
      </p:sp>
      <p:sp>
        <p:nvSpPr>
          <p:cNvPr id="11" name="Rectangle 10"/>
          <p:cNvSpPr/>
          <p:nvPr/>
        </p:nvSpPr>
        <p:spPr>
          <a:xfrm>
            <a:off x="7578247" y="4392441"/>
            <a:ext cx="890920" cy="35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itchFamily="18" charset="0"/>
                <a:cs typeface="Times New Roman" pitchFamily="18" charset="0"/>
              </a:rPr>
              <a:t>H</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1552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093" y="972790"/>
            <a:ext cx="9355769" cy="482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Curved Connector 2"/>
          <p:cNvCxnSpPr/>
          <p:nvPr/>
        </p:nvCxnSpPr>
        <p:spPr>
          <a:xfrm rot="16200000" flipH="1">
            <a:off x="6388273" y="2768252"/>
            <a:ext cx="1716066" cy="1390389"/>
          </a:xfrm>
          <a:prstGeom prst="curved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Curved Connector 4"/>
          <p:cNvCxnSpPr/>
          <p:nvPr/>
        </p:nvCxnSpPr>
        <p:spPr>
          <a:xfrm rot="10800000" flipV="1">
            <a:off x="3732756" y="2455100"/>
            <a:ext cx="3757808" cy="2242159"/>
          </a:xfrm>
          <a:prstGeom prst="curvedConnector3">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52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659" y="665380"/>
            <a:ext cx="8505955" cy="330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94566" y="4250495"/>
            <a:ext cx="4267200"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rgbClr val="FF0000"/>
                </a:solidFill>
                <a:latin typeface="Times New Roman" pitchFamily="18" charset="0"/>
                <a:cs typeface="Times New Roman" pitchFamily="18" charset="0"/>
              </a:rPr>
              <a:t>a) Núi cao nhất là: Núi Bà Đen.</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1414658" y="4782847"/>
            <a:ext cx="5850438"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rgbClr val="FF0000"/>
                </a:solidFill>
                <a:latin typeface="Times New Roman" pitchFamily="18" charset="0"/>
                <a:cs typeface="Times New Roman" pitchFamily="18" charset="0"/>
              </a:rPr>
              <a:t>b) Núi Bà Đen cao hơn núi Cấm số mét là:</a:t>
            </a:r>
            <a:endParaRPr lang="en-US" sz="2400" b="1" dirty="0">
              <a:solidFill>
                <a:srgbClr val="FF0000"/>
              </a:solidFill>
              <a:latin typeface="Times New Roman" pitchFamily="18" charset="0"/>
              <a:cs typeface="Times New Roman" pitchFamily="18" charset="0"/>
            </a:endParaRPr>
          </a:p>
        </p:txBody>
      </p:sp>
      <p:sp>
        <p:nvSpPr>
          <p:cNvPr id="6" name="Rectangle 5"/>
          <p:cNvSpPr/>
          <p:nvPr/>
        </p:nvSpPr>
        <p:spPr>
          <a:xfrm>
            <a:off x="5574084" y="4263021"/>
            <a:ext cx="4547730"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rgbClr val="FF0000"/>
                </a:solidFill>
                <a:latin typeface="Times New Roman" pitchFamily="18" charset="0"/>
                <a:cs typeface="Times New Roman" pitchFamily="18" charset="0"/>
              </a:rPr>
              <a:t>Núi thấp nhất là: Núi Ngự Bình</a:t>
            </a:r>
            <a:endParaRPr lang="en-US" sz="2400" b="1" dirty="0">
              <a:solidFill>
                <a:srgbClr val="FF0000"/>
              </a:solidFill>
              <a:latin typeface="Times New Roman" pitchFamily="18" charset="0"/>
              <a:cs typeface="Times New Roman" pitchFamily="18" charset="0"/>
            </a:endParaRPr>
          </a:p>
        </p:txBody>
      </p:sp>
      <p:sp>
        <p:nvSpPr>
          <p:cNvPr id="8" name="Rectangle 7"/>
          <p:cNvSpPr/>
          <p:nvPr/>
        </p:nvSpPr>
        <p:spPr>
          <a:xfrm>
            <a:off x="7116089" y="4776587"/>
            <a:ext cx="2804525"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rgbClr val="0070C0"/>
                </a:solidFill>
                <a:latin typeface="Times New Roman" pitchFamily="18" charset="0"/>
                <a:cs typeface="Times New Roman" pitchFamily="18" charset="0"/>
              </a:rPr>
              <a:t>986 – 705 = 281 (m)</a:t>
            </a:r>
            <a:endParaRPr lang="en-US" sz="2400" b="1" dirty="0">
              <a:solidFill>
                <a:srgbClr val="0070C0"/>
              </a:solidFill>
              <a:latin typeface="Times New Roman" pitchFamily="18" charset="0"/>
              <a:cs typeface="Times New Roman" pitchFamily="18" charset="0"/>
            </a:endParaRPr>
          </a:p>
        </p:txBody>
      </p:sp>
      <p:sp>
        <p:nvSpPr>
          <p:cNvPr id="9" name="Rectangle 8"/>
          <p:cNvSpPr/>
          <p:nvPr/>
        </p:nvSpPr>
        <p:spPr>
          <a:xfrm>
            <a:off x="1358032" y="5323544"/>
            <a:ext cx="6765489"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itchFamily="18" charset="0"/>
                <a:cs typeface="Times New Roman" pitchFamily="18" charset="0"/>
              </a:rPr>
              <a:t>c</a:t>
            </a:r>
            <a:r>
              <a:rPr lang="en-US" sz="2400" b="1" smtClean="0">
                <a:solidFill>
                  <a:srgbClr val="FF0000"/>
                </a:solidFill>
                <a:latin typeface="Times New Roman" pitchFamily="18" charset="0"/>
                <a:cs typeface="Times New Roman" pitchFamily="18" charset="0"/>
              </a:rPr>
              <a:t>) Núi Ngự Bình thấp hơn núi Sơn Trà số mét là:</a:t>
            </a:r>
            <a:endParaRPr lang="en-US" sz="2400" b="1" dirty="0">
              <a:solidFill>
                <a:srgbClr val="FF0000"/>
              </a:solidFill>
              <a:latin typeface="Times New Roman" pitchFamily="18" charset="0"/>
              <a:cs typeface="Times New Roman" pitchFamily="18" charset="0"/>
            </a:endParaRPr>
          </a:p>
        </p:txBody>
      </p:sp>
      <p:sp>
        <p:nvSpPr>
          <p:cNvPr id="10" name="Rectangle 9"/>
          <p:cNvSpPr/>
          <p:nvPr/>
        </p:nvSpPr>
        <p:spPr>
          <a:xfrm>
            <a:off x="7958073" y="5321465"/>
            <a:ext cx="2804525"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rgbClr val="0070C0"/>
                </a:solidFill>
                <a:latin typeface="Times New Roman" pitchFamily="18" charset="0"/>
                <a:cs typeface="Times New Roman" pitchFamily="18" charset="0"/>
              </a:rPr>
              <a:t>696 – 107 = 589 (m)</a:t>
            </a:r>
            <a:endParaRPr lang="en-US" sz="24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87065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797B2-8053-4ABD-95AF-131AFE421524}"/>
              </a:ext>
            </a:extLst>
          </p:cNvPr>
          <p:cNvSpPr txBox="1"/>
          <p:nvPr/>
        </p:nvSpPr>
        <p:spPr>
          <a:xfrm>
            <a:off x="1719941" y="2346518"/>
            <a:ext cx="8752115" cy="1446550"/>
          </a:xfrm>
          <a:prstGeom prst="rect">
            <a:avLst/>
          </a:prstGeom>
          <a:noFill/>
        </p:spPr>
        <p:txBody>
          <a:bodyPr wrap="square" rtlCol="0">
            <a:spAutoFit/>
          </a:bodyPr>
          <a:lstStyle/>
          <a:p>
            <a:r>
              <a:rPr lang="en-US" sz="8800" i="1" dirty="0" err="1">
                <a:solidFill>
                  <a:srgbClr val="00B050"/>
                </a:solidFill>
                <a:latin typeface="Times New Roman" pitchFamily="18" charset="0"/>
                <a:cs typeface="Times New Roman" pitchFamily="18" charset="0"/>
              </a:rPr>
              <a:t>Tạm</a:t>
            </a:r>
            <a:r>
              <a:rPr lang="en-US" sz="8800" i="1" dirty="0">
                <a:solidFill>
                  <a:srgbClr val="00B050"/>
                </a:solidFill>
                <a:latin typeface="Times New Roman" pitchFamily="18" charset="0"/>
                <a:cs typeface="Times New Roman" pitchFamily="18" charset="0"/>
              </a:rPr>
              <a:t> </a:t>
            </a:r>
            <a:r>
              <a:rPr lang="en-US" sz="8800" i="1" dirty="0" err="1">
                <a:solidFill>
                  <a:srgbClr val="00B050"/>
                </a:solidFill>
                <a:latin typeface="Times New Roman" pitchFamily="18" charset="0"/>
                <a:cs typeface="Times New Roman" pitchFamily="18" charset="0"/>
              </a:rPr>
              <a:t>biệt</a:t>
            </a:r>
            <a:r>
              <a:rPr lang="en-US" sz="8800" i="1" dirty="0">
                <a:solidFill>
                  <a:srgbClr val="00B050"/>
                </a:solidFill>
                <a:latin typeface="Times New Roman" pitchFamily="18" charset="0"/>
                <a:cs typeface="Times New Roman" pitchFamily="18" charset="0"/>
              </a:rPr>
              <a:t> </a:t>
            </a:r>
            <a:r>
              <a:rPr lang="en-US" sz="8800" i="1" dirty="0" err="1">
                <a:solidFill>
                  <a:srgbClr val="00B050"/>
                </a:solidFill>
                <a:latin typeface="Times New Roman" pitchFamily="18" charset="0"/>
                <a:cs typeface="Times New Roman" pitchFamily="18" charset="0"/>
              </a:rPr>
              <a:t>các</a:t>
            </a:r>
            <a:r>
              <a:rPr lang="en-US" sz="8800" i="1" dirty="0">
                <a:solidFill>
                  <a:srgbClr val="00B050"/>
                </a:solidFill>
                <a:latin typeface="Times New Roman" pitchFamily="18" charset="0"/>
                <a:cs typeface="Times New Roman" pitchFamily="18" charset="0"/>
              </a:rPr>
              <a:t> </a:t>
            </a:r>
            <a:r>
              <a:rPr lang="en-US" sz="8800" i="1" dirty="0" err="1">
                <a:solidFill>
                  <a:srgbClr val="00B050"/>
                </a:solidFill>
                <a:latin typeface="Times New Roman" pitchFamily="18" charset="0"/>
                <a:cs typeface="Times New Roman" pitchFamily="18" charset="0"/>
              </a:rPr>
              <a:t>em</a:t>
            </a:r>
            <a:r>
              <a:rPr lang="en-US" sz="8800" i="1" dirty="0">
                <a:solidFill>
                  <a:srgbClr val="00B050"/>
                </a:solidFill>
                <a:latin typeface="Times New Roman" pitchFamily="18" charset="0"/>
                <a:cs typeface="Times New Roman" pitchFamily="18" charset="0"/>
              </a:rPr>
              <a:t>!</a:t>
            </a:r>
            <a:endParaRPr lang="vi-VN" sz="8800" i="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626877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704B37-F74F-5647-3DB5-27D5E2B87BC1}"/>
              </a:ext>
            </a:extLst>
          </p:cNvPr>
          <p:cNvSpPr>
            <a:spLocks noGrp="1"/>
          </p:cNvSpPr>
          <p:nvPr>
            <p:ph type="ftr" sz="quarter" idx="11"/>
          </p:nvPr>
        </p:nvSpPr>
        <p:spPr>
          <a:xfrm>
            <a:off x="0" y="0"/>
            <a:ext cx="0" cy="0"/>
          </a:xfrm>
        </p:spPr>
        <p:txBody>
          <a:bodyPr/>
          <a:lstStyle>
            <a:defPPr>
              <a:defRPr lang="vi-V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defRPr/>
            </a:pPr>
            <a:endParaRPr lang="en-US" dirty="0"/>
          </a:p>
        </p:txBody>
      </p:sp>
      <p:sp>
        <p:nvSpPr>
          <p:cNvPr id="5"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rgbClr val="FF0000"/>
                </a:solidFill>
                <a:latin typeface="Times New Roman" pitchFamily="18" charset="0"/>
                <a:ea typeface="Cookie"/>
                <a:cs typeface="Times New Roman" pitchFamily="18" charset="0"/>
                <a:sym typeface="Cookie"/>
              </a:rPr>
              <a:t>BÀI </a:t>
            </a:r>
            <a:r>
              <a:rPr lang="en-US" sz="4400" b="0" i="0" u="none" strike="noStrike" cap="none" dirty="0" smtClean="0">
                <a:solidFill>
                  <a:srgbClr val="FF0000"/>
                </a:solidFill>
                <a:latin typeface="Times New Roman" pitchFamily="18" charset="0"/>
                <a:ea typeface="Cookie"/>
                <a:cs typeface="Times New Roman" pitchFamily="18" charset="0"/>
                <a:sym typeface="Cookie"/>
              </a:rPr>
              <a:t>62:</a:t>
            </a:r>
            <a:endParaRPr dirty="0">
              <a:solidFill>
                <a:srgbClr val="FF0000"/>
              </a:solidFill>
              <a:latin typeface="Times New Roman" pitchFamily="18" charset="0"/>
              <a:cs typeface="Times New Roman" pitchFamily="18" charset="0"/>
            </a:endParaRPr>
          </a:p>
          <a:p>
            <a:pPr marL="0" marR="0" lvl="0" indent="0" algn="ctr" rtl="0">
              <a:spcBef>
                <a:spcPts val="0"/>
              </a:spcBef>
              <a:spcAft>
                <a:spcPts val="0"/>
              </a:spcAft>
              <a:buNone/>
            </a:pPr>
            <a:r>
              <a:rPr lang="en-US" sz="4400" b="0" i="0" u="none" strike="noStrike" cap="none" dirty="0">
                <a:solidFill>
                  <a:srgbClr val="FF0000"/>
                </a:solidFill>
                <a:latin typeface="Times New Roman" pitchFamily="18" charset="0"/>
                <a:ea typeface="Cookie"/>
                <a:cs typeface="Times New Roman" pitchFamily="18" charset="0"/>
                <a:sym typeface="Cookie"/>
              </a:rPr>
              <a:t>PHÉP TRỪ </a:t>
            </a:r>
            <a:r>
              <a:rPr lang="en-US" sz="4400" b="0" i="0" u="none" strike="noStrike" cap="none" dirty="0" smtClean="0">
                <a:solidFill>
                  <a:srgbClr val="FF0000"/>
                </a:solidFill>
                <a:latin typeface="Times New Roman" pitchFamily="18" charset="0"/>
                <a:ea typeface="Cookie"/>
                <a:cs typeface="Times New Roman" pitchFamily="18" charset="0"/>
                <a:sym typeface="Cookie"/>
              </a:rPr>
              <a:t>(CÓ </a:t>
            </a:r>
            <a:r>
              <a:rPr lang="en-US" sz="4400" b="0" i="0" u="none" strike="noStrike" cap="none" dirty="0">
                <a:solidFill>
                  <a:srgbClr val="FF0000"/>
                </a:solidFill>
                <a:latin typeface="Times New Roman" pitchFamily="18" charset="0"/>
                <a:ea typeface="Cookie"/>
                <a:cs typeface="Times New Roman" pitchFamily="18" charset="0"/>
                <a:sym typeface="Cookie"/>
              </a:rPr>
              <a:t>NHỚ) TRONG PHẠM VI 1000</a:t>
            </a:r>
            <a:endParaRPr sz="4400" b="0" i="0" u="none" strike="noStrike" cap="none" dirty="0">
              <a:solidFill>
                <a:srgbClr val="FF0000"/>
              </a:solidFill>
              <a:latin typeface="Times New Roman" pitchFamily="18" charset="0"/>
              <a:ea typeface="Cookie"/>
              <a:cs typeface="Times New Roman" pitchFamily="18" charset="0"/>
              <a:sym typeface="Cookie"/>
            </a:endParaRPr>
          </a:p>
        </p:txBody>
      </p:sp>
    </p:spTree>
    <p:extLst>
      <p:ext uri="{BB962C8B-B14F-4D97-AF65-F5344CB8AC3E}">
        <p14:creationId xmlns:p14="http://schemas.microsoft.com/office/powerpoint/2010/main" val="278547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2">
            <a:extLst>
              <a:ext uri="{FF2B5EF4-FFF2-40B4-BE49-F238E27FC236}">
                <a16:creationId xmlns:a16="http://schemas.microsoft.com/office/drawing/2014/main" id="{EB5568A0-BC76-4172-8259-7B02A58722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r" fontAlgn="base">
              <a:lnSpc>
                <a:spcPct val="100000"/>
              </a:lnSpc>
              <a:spcBef>
                <a:spcPct val="0"/>
              </a:spcBef>
              <a:spcAft>
                <a:spcPct val="0"/>
              </a:spcAft>
              <a:buClrTx/>
              <a:buFontTx/>
              <a:buNone/>
              <a:defRPr/>
            </a:pPr>
            <a:fld id="{FC5B5422-173A-4BBE-9E00-09CB5C8D4EEC}" type="slidenum">
              <a:rPr lang="en-US" altLang="en-US" sz="1200" kern="1200" smtClean="0">
                <a:solidFill>
                  <a:srgbClr val="898989"/>
                </a:solidFill>
                <a:latin typeface="Calibri" panose="020F0502020204030204" pitchFamily="34" charset="0"/>
                <a:ea typeface="+mn-ea"/>
              </a:rPr>
              <a:pPr algn="r" fontAlgn="base">
                <a:lnSpc>
                  <a:spcPct val="100000"/>
                </a:lnSpc>
                <a:spcBef>
                  <a:spcPct val="0"/>
                </a:spcBef>
                <a:spcAft>
                  <a:spcPct val="0"/>
                </a:spcAft>
                <a:buClrTx/>
                <a:buFontTx/>
                <a:buNone/>
                <a:defRPr/>
              </a:pPr>
              <a:t>3</a:t>
            </a:fld>
            <a:endParaRPr lang="en-US" altLang="en-US" sz="1200" kern="1200">
              <a:solidFill>
                <a:srgbClr val="898989"/>
              </a:solidFill>
              <a:latin typeface="Calibri" panose="020F0502020204030204" pitchFamily="34" charset="0"/>
              <a:ea typeface="+mn-ea"/>
            </a:endParaRPr>
          </a:p>
        </p:txBody>
      </p:sp>
      <p:sp>
        <p:nvSpPr>
          <p:cNvPr id="6" name="Rectangle 5">
            <a:extLst>
              <a:ext uri="{FF2B5EF4-FFF2-40B4-BE49-F238E27FC236}">
                <a16:creationId xmlns:a16="http://schemas.microsoft.com/office/drawing/2014/main" id="{A23F1563-5116-48E1-9FEF-43F635876A10}"/>
              </a:ext>
            </a:extLst>
          </p:cNvPr>
          <p:cNvSpPr/>
          <p:nvPr/>
        </p:nvSpPr>
        <p:spPr>
          <a:xfrm>
            <a:off x="1899315" y="2561455"/>
            <a:ext cx="8338782" cy="2046714"/>
          </a:xfrm>
          <a:prstGeom prst="rect">
            <a:avLst/>
          </a:prstGeom>
          <a:noFill/>
        </p:spPr>
        <p:txBody>
          <a:bodyPr>
            <a:spAutoFit/>
          </a:bodyPr>
          <a:lstStyle/>
          <a:p>
            <a:pPr algn="ctr">
              <a:buClrTx/>
              <a:buFontTx/>
              <a:buNone/>
              <a:defRPr/>
            </a:pPr>
            <a:endParaRPr lang="en-US" sz="1000" b="1" kern="1200" dirty="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endParaRPr>
          </a:p>
          <a:p>
            <a:pPr algn="ctr">
              <a:buClrTx/>
              <a:buFontTx/>
              <a:buNone/>
              <a:defRPr/>
            </a:pPr>
            <a:r>
              <a:rPr lang="en-US" sz="11500" b="1" kern="1200" dirty="0" err="1" smtClean="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rPr>
              <a:t>Luyện</a:t>
            </a:r>
            <a:r>
              <a:rPr lang="en-US" sz="11500" b="1" kern="1200" dirty="0" smtClean="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rPr>
              <a:t> </a:t>
            </a:r>
            <a:r>
              <a:rPr lang="en-US" sz="11500" b="1" kern="1200" dirty="0" err="1" smtClean="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rPr>
              <a:t>tập</a:t>
            </a:r>
            <a:endParaRPr lang="en-US" sz="11500" b="1" kern="1200" dirty="0">
              <a:ln w="12700">
                <a:solidFill>
                  <a:srgbClr val="FF0000"/>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4434610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17"/>
          <p:cNvGrpSpPr/>
          <p:nvPr/>
        </p:nvGrpSpPr>
        <p:grpSpPr>
          <a:xfrm>
            <a:off x="3001393" y="672425"/>
            <a:ext cx="7565087" cy="595790"/>
            <a:chOff x="1296327" y="1622386"/>
            <a:chExt cx="7565087" cy="595790"/>
          </a:xfrm>
        </p:grpSpPr>
        <p:sp>
          <p:nvSpPr>
            <p:cNvPr id="3568" name="Google Shape;3568;p17"/>
            <p:cNvSpPr txBox="1"/>
            <p:nvPr/>
          </p:nvSpPr>
          <p:spPr>
            <a:xfrm>
              <a:off x="1866914" y="1622386"/>
              <a:ext cx="69945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smtClean="0">
                  <a:solidFill>
                    <a:schemeClr val="dk1"/>
                  </a:solidFill>
                  <a:latin typeface="Arial"/>
                  <a:ea typeface="Arial"/>
                  <a:cs typeface="Arial"/>
                  <a:sym typeface="Arial"/>
                </a:rPr>
                <a:t>Tính</a:t>
              </a:r>
              <a:r>
                <a:rPr lang="en-US" sz="2800" dirty="0" smtClean="0">
                  <a:solidFill>
                    <a:schemeClr val="dk1"/>
                  </a:solidFill>
                  <a:latin typeface="Arial"/>
                  <a:ea typeface="Arial"/>
                  <a:cs typeface="Arial"/>
                  <a:sym typeface="Arial"/>
                </a:rPr>
                <a:t> ( </a:t>
              </a:r>
              <a:r>
                <a:rPr lang="en-US" sz="2800" dirty="0" err="1" smtClean="0">
                  <a:solidFill>
                    <a:schemeClr val="dk1"/>
                  </a:solidFill>
                  <a:latin typeface="Arial"/>
                  <a:ea typeface="Arial"/>
                  <a:cs typeface="Arial"/>
                  <a:sym typeface="Arial"/>
                </a:rPr>
                <a:t>theo</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mẫu</a:t>
              </a:r>
              <a:r>
                <a:rPr lang="en-US" sz="2800" dirty="0" smtClean="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2" name="Rectangle 1"/>
          <p:cNvSpPr/>
          <p:nvPr/>
        </p:nvSpPr>
        <p:spPr>
          <a:xfrm>
            <a:off x="2029217" y="1443820"/>
            <a:ext cx="4672208" cy="1384995"/>
          </a:xfrm>
          <a:prstGeom prst="rect">
            <a:avLst/>
          </a:prstGeom>
        </p:spPr>
        <p:txBody>
          <a:bodyPr wrap="square">
            <a:spAutoFit/>
          </a:bodyPr>
          <a:lstStyle/>
          <a:p>
            <a:pPr algn="just"/>
            <a:r>
              <a:rPr lang="en-US" sz="2800" dirty="0" err="1">
                <a:latin typeface="Times New Roman" pitchFamily="18" charset="0"/>
                <a:cs typeface="Times New Roman" pitchFamily="18" charset="0"/>
              </a:rPr>
              <a:t>Mẫu</a:t>
            </a:r>
            <a:r>
              <a:rPr lang="en-US" sz="2800" dirty="0">
                <a:latin typeface="Times New Roman" pitchFamily="18" charset="0"/>
                <a:cs typeface="Times New Roman" pitchFamily="18" charset="0"/>
              </a:rPr>
              <a:t>:     800 + 200 = 1 000</a:t>
            </a:r>
          </a:p>
          <a:p>
            <a:pPr algn="just"/>
            <a:r>
              <a:rPr lang="en-US" sz="2800" dirty="0">
                <a:latin typeface="Times New Roman" pitchFamily="18" charset="0"/>
                <a:cs typeface="Times New Roman" pitchFamily="18" charset="0"/>
              </a:rPr>
              <a:t>            1 000 – 200 = 800</a:t>
            </a:r>
          </a:p>
          <a:p>
            <a:pPr algn="just"/>
            <a:r>
              <a:rPr lang="en-US" sz="2800" dirty="0">
                <a:latin typeface="Times New Roman" pitchFamily="18" charset="0"/>
                <a:cs typeface="Times New Roman" pitchFamily="18" charset="0"/>
              </a:rPr>
              <a:t>            1 000 – 800 = </a:t>
            </a:r>
            <a:r>
              <a:rPr lang="en-US" sz="2800" dirty="0" smtClean="0">
                <a:latin typeface="Times New Roman" pitchFamily="18" charset="0"/>
                <a:cs typeface="Times New Roman" pitchFamily="18" charset="0"/>
              </a:rPr>
              <a:t>200</a:t>
            </a:r>
            <a:endParaRPr lang="en-US" sz="2800" dirty="0">
              <a:latin typeface="Times New Roman" pitchFamily="18" charset="0"/>
              <a:cs typeface="Times New Roman" pitchFamily="18" charset="0"/>
            </a:endParaRPr>
          </a:p>
        </p:txBody>
      </p:sp>
      <p:sp>
        <p:nvSpPr>
          <p:cNvPr id="3" name="Rectangle 2"/>
          <p:cNvSpPr/>
          <p:nvPr/>
        </p:nvSpPr>
        <p:spPr>
          <a:xfrm>
            <a:off x="1453018" y="3397880"/>
            <a:ext cx="9507256" cy="1938992"/>
          </a:xfrm>
          <a:prstGeom prst="rect">
            <a:avLst/>
          </a:prstGeom>
        </p:spPr>
        <p:txBody>
          <a:bodyPr wrap="square">
            <a:spAutoFit/>
          </a:bodyPr>
          <a:lstStyle/>
          <a:p>
            <a:r>
              <a:rPr lang="pt-BR" sz="4000" b="1" dirty="0">
                <a:solidFill>
                  <a:srgbClr val="FFC000"/>
                </a:solidFill>
                <a:latin typeface="Times New Roman" pitchFamily="18" charset="0"/>
                <a:cs typeface="Times New Roman" pitchFamily="18" charset="0"/>
              </a:rPr>
              <a:t>a) 300 + 700 </a:t>
            </a:r>
            <a:r>
              <a:rPr lang="pt-BR" sz="4000" b="1" dirty="0" smtClean="0">
                <a:solidFill>
                  <a:srgbClr val="FFC000"/>
                </a:solidFill>
                <a:latin typeface="Times New Roman" pitchFamily="18" charset="0"/>
                <a:cs typeface="Times New Roman" pitchFamily="18" charset="0"/>
              </a:rPr>
              <a:t>=</a:t>
            </a:r>
            <a:r>
              <a:rPr lang="pt-BR" sz="4000" b="1" dirty="0">
                <a:solidFill>
                  <a:srgbClr val="FFC000"/>
                </a:solidFill>
                <a:latin typeface="Times New Roman" pitchFamily="18" charset="0"/>
                <a:cs typeface="Times New Roman" pitchFamily="18" charset="0"/>
              </a:rPr>
              <a:t>                </a:t>
            </a:r>
            <a:r>
              <a:rPr lang="pt-BR" sz="4000" b="1" dirty="0" smtClean="0">
                <a:solidFill>
                  <a:srgbClr val="FFC000"/>
                </a:solidFill>
                <a:latin typeface="Times New Roman" pitchFamily="18" charset="0"/>
                <a:cs typeface="Times New Roman" pitchFamily="18" charset="0"/>
              </a:rPr>
              <a:t>b</a:t>
            </a:r>
            <a:r>
              <a:rPr lang="pt-BR" sz="4000" b="1" dirty="0">
                <a:solidFill>
                  <a:srgbClr val="FFC000"/>
                </a:solidFill>
                <a:latin typeface="Times New Roman" pitchFamily="18" charset="0"/>
                <a:cs typeface="Times New Roman" pitchFamily="18" charset="0"/>
              </a:rPr>
              <a:t>) 400 + </a:t>
            </a:r>
            <a:r>
              <a:rPr lang="pt-BR" sz="4000" b="1" dirty="0" smtClean="0">
                <a:solidFill>
                  <a:srgbClr val="FFC000"/>
                </a:solidFill>
                <a:latin typeface="Times New Roman" pitchFamily="18" charset="0"/>
                <a:cs typeface="Times New Roman" pitchFamily="18" charset="0"/>
              </a:rPr>
              <a:t>600 =</a:t>
            </a:r>
            <a:endParaRPr lang="pt-BR" sz="4000" b="1" dirty="0">
              <a:solidFill>
                <a:srgbClr val="FFC000"/>
              </a:solidFill>
              <a:latin typeface="Times New Roman" pitchFamily="18" charset="0"/>
              <a:cs typeface="Times New Roman" pitchFamily="18" charset="0"/>
            </a:endParaRPr>
          </a:p>
          <a:p>
            <a:r>
              <a:rPr lang="pt-BR" sz="4000" b="1" dirty="0">
                <a:solidFill>
                  <a:srgbClr val="FFC000"/>
                </a:solidFill>
                <a:latin typeface="Times New Roman" pitchFamily="18" charset="0"/>
                <a:cs typeface="Times New Roman" pitchFamily="18" charset="0"/>
              </a:rPr>
              <a:t>  1 000 – </a:t>
            </a:r>
            <a:r>
              <a:rPr lang="pt-BR" sz="4000" b="1" dirty="0" smtClean="0">
                <a:solidFill>
                  <a:srgbClr val="FFC000"/>
                </a:solidFill>
                <a:latin typeface="Times New Roman" pitchFamily="18" charset="0"/>
                <a:cs typeface="Times New Roman" pitchFamily="18" charset="0"/>
              </a:rPr>
              <a:t>300 = </a:t>
            </a:r>
            <a:r>
              <a:rPr lang="pt-BR" sz="4000" b="1" dirty="0">
                <a:solidFill>
                  <a:srgbClr val="FFC000"/>
                </a:solidFill>
                <a:latin typeface="Times New Roman" pitchFamily="18" charset="0"/>
                <a:cs typeface="Times New Roman" pitchFamily="18" charset="0"/>
              </a:rPr>
              <a:t>                  </a:t>
            </a:r>
            <a:r>
              <a:rPr lang="pt-BR" sz="4000" b="1" dirty="0" smtClean="0">
                <a:solidFill>
                  <a:srgbClr val="FFC000"/>
                </a:solidFill>
                <a:latin typeface="Times New Roman" pitchFamily="18" charset="0"/>
                <a:cs typeface="Times New Roman" pitchFamily="18" charset="0"/>
              </a:rPr>
              <a:t>1 </a:t>
            </a:r>
            <a:r>
              <a:rPr lang="pt-BR" sz="4000" b="1" dirty="0">
                <a:solidFill>
                  <a:srgbClr val="FFC000"/>
                </a:solidFill>
                <a:latin typeface="Times New Roman" pitchFamily="18" charset="0"/>
                <a:cs typeface="Times New Roman" pitchFamily="18" charset="0"/>
              </a:rPr>
              <a:t>000 – </a:t>
            </a:r>
            <a:r>
              <a:rPr lang="pt-BR" sz="4000" b="1" dirty="0" smtClean="0">
                <a:solidFill>
                  <a:srgbClr val="FFC000"/>
                </a:solidFill>
                <a:latin typeface="Times New Roman" pitchFamily="18" charset="0"/>
                <a:cs typeface="Times New Roman" pitchFamily="18" charset="0"/>
              </a:rPr>
              <a:t>400 =</a:t>
            </a:r>
            <a:endParaRPr lang="pt-BR" sz="4000" b="1" dirty="0">
              <a:solidFill>
                <a:srgbClr val="FFC000"/>
              </a:solidFill>
              <a:latin typeface="Times New Roman" pitchFamily="18" charset="0"/>
              <a:cs typeface="Times New Roman" pitchFamily="18" charset="0"/>
            </a:endParaRPr>
          </a:p>
          <a:p>
            <a:r>
              <a:rPr lang="pt-BR" sz="4000" b="1" dirty="0">
                <a:solidFill>
                  <a:srgbClr val="FFC000"/>
                </a:solidFill>
                <a:latin typeface="Times New Roman" pitchFamily="18" charset="0"/>
                <a:cs typeface="Times New Roman" pitchFamily="18" charset="0"/>
              </a:rPr>
              <a:t>  1 000 – 700 </a:t>
            </a:r>
            <a:r>
              <a:rPr lang="pt-BR" sz="4000" b="1" dirty="0" smtClean="0">
                <a:solidFill>
                  <a:srgbClr val="FFC000"/>
                </a:solidFill>
                <a:latin typeface="Times New Roman" pitchFamily="18" charset="0"/>
                <a:cs typeface="Times New Roman" pitchFamily="18" charset="0"/>
              </a:rPr>
              <a:t>=</a:t>
            </a:r>
            <a:r>
              <a:rPr lang="pt-BR" sz="4000" b="1" dirty="0">
                <a:solidFill>
                  <a:srgbClr val="FFC000"/>
                </a:solidFill>
                <a:latin typeface="Times New Roman" pitchFamily="18" charset="0"/>
                <a:cs typeface="Times New Roman" pitchFamily="18" charset="0"/>
              </a:rPr>
              <a:t>                   </a:t>
            </a:r>
            <a:r>
              <a:rPr lang="pt-BR" sz="4000" b="1" dirty="0" smtClean="0">
                <a:solidFill>
                  <a:srgbClr val="FFC000"/>
                </a:solidFill>
                <a:latin typeface="Times New Roman" pitchFamily="18" charset="0"/>
                <a:cs typeface="Times New Roman" pitchFamily="18" charset="0"/>
              </a:rPr>
              <a:t>1 </a:t>
            </a:r>
            <a:r>
              <a:rPr lang="pt-BR" sz="4000" b="1" dirty="0">
                <a:solidFill>
                  <a:srgbClr val="FFC000"/>
                </a:solidFill>
                <a:latin typeface="Times New Roman" pitchFamily="18" charset="0"/>
                <a:cs typeface="Times New Roman" pitchFamily="18" charset="0"/>
              </a:rPr>
              <a:t>000 – </a:t>
            </a:r>
            <a:r>
              <a:rPr lang="pt-BR" sz="4000" b="1" dirty="0" smtClean="0">
                <a:solidFill>
                  <a:srgbClr val="FFC000"/>
                </a:solidFill>
                <a:latin typeface="Times New Roman" pitchFamily="18" charset="0"/>
                <a:cs typeface="Times New Roman" pitchFamily="18" charset="0"/>
              </a:rPr>
              <a:t>600 =</a:t>
            </a:r>
            <a:endParaRPr lang="pt-BR" sz="4000" b="1" dirty="0">
              <a:solidFill>
                <a:srgbClr val="FFC000"/>
              </a:solidFill>
              <a:latin typeface="Times New Roman" pitchFamily="18" charset="0"/>
              <a:cs typeface="Times New Roman" pitchFamily="18" charset="0"/>
            </a:endParaRPr>
          </a:p>
        </p:txBody>
      </p:sp>
      <p:sp>
        <p:nvSpPr>
          <p:cNvPr id="4" name="Rectangle 3"/>
          <p:cNvSpPr/>
          <p:nvPr/>
        </p:nvSpPr>
        <p:spPr>
          <a:xfrm>
            <a:off x="4784942" y="3397879"/>
            <a:ext cx="1202499" cy="635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itchFamily="18" charset="0"/>
                <a:cs typeface="Times New Roman" pitchFamily="18" charset="0"/>
              </a:rPr>
              <a:t>1000</a:t>
            </a:r>
            <a:endParaRPr lang="en-US" sz="3600" b="1" dirty="0">
              <a:solidFill>
                <a:srgbClr val="FF0000"/>
              </a:solidFill>
              <a:latin typeface="Times New Roman" pitchFamily="18" charset="0"/>
              <a:cs typeface="Times New Roman" pitchFamily="18" charset="0"/>
            </a:endParaRPr>
          </a:p>
        </p:txBody>
      </p:sp>
      <p:sp>
        <p:nvSpPr>
          <p:cNvPr id="13" name="Rectangle 12"/>
          <p:cNvSpPr/>
          <p:nvPr/>
        </p:nvSpPr>
        <p:spPr>
          <a:xfrm>
            <a:off x="4784941" y="4057943"/>
            <a:ext cx="1027135" cy="635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itchFamily="18" charset="0"/>
                <a:cs typeface="Times New Roman" pitchFamily="18" charset="0"/>
              </a:rPr>
              <a:t>700</a:t>
            </a:r>
            <a:endParaRPr lang="en-US" sz="3600" b="1" dirty="0">
              <a:solidFill>
                <a:srgbClr val="FF0000"/>
              </a:solidFill>
              <a:latin typeface="Times New Roman" pitchFamily="18" charset="0"/>
              <a:cs typeface="Times New Roman" pitchFamily="18" charset="0"/>
            </a:endParaRPr>
          </a:p>
        </p:txBody>
      </p:sp>
      <p:sp>
        <p:nvSpPr>
          <p:cNvPr id="14" name="Rectangle 13"/>
          <p:cNvSpPr/>
          <p:nvPr/>
        </p:nvSpPr>
        <p:spPr>
          <a:xfrm>
            <a:off x="4784942" y="4705970"/>
            <a:ext cx="1027135" cy="635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Times New Roman" pitchFamily="18" charset="0"/>
                <a:cs typeface="Times New Roman" pitchFamily="18" charset="0"/>
              </a:rPr>
              <a:t>300</a:t>
            </a:r>
            <a:endParaRPr lang="en-US" sz="4000" b="1" dirty="0">
              <a:solidFill>
                <a:srgbClr val="FF0000"/>
              </a:solidFill>
              <a:latin typeface="Times New Roman" pitchFamily="18" charset="0"/>
              <a:cs typeface="Times New Roman" pitchFamily="18" charset="0"/>
            </a:endParaRPr>
          </a:p>
        </p:txBody>
      </p:sp>
      <p:sp>
        <p:nvSpPr>
          <p:cNvPr id="15" name="Rectangle 14"/>
          <p:cNvSpPr/>
          <p:nvPr/>
        </p:nvSpPr>
        <p:spPr>
          <a:xfrm>
            <a:off x="9609550" y="3397878"/>
            <a:ext cx="1202499" cy="635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itchFamily="18" charset="0"/>
                <a:cs typeface="Times New Roman" pitchFamily="18" charset="0"/>
              </a:rPr>
              <a:t>1000</a:t>
            </a:r>
            <a:endParaRPr lang="en-US" sz="3600" b="1" dirty="0">
              <a:solidFill>
                <a:srgbClr val="FF0000"/>
              </a:solidFill>
              <a:latin typeface="Times New Roman" pitchFamily="18" charset="0"/>
              <a:cs typeface="Times New Roman" pitchFamily="18" charset="0"/>
            </a:endParaRPr>
          </a:p>
        </p:txBody>
      </p:sp>
      <p:sp>
        <p:nvSpPr>
          <p:cNvPr id="16" name="Rectangle 15"/>
          <p:cNvSpPr/>
          <p:nvPr/>
        </p:nvSpPr>
        <p:spPr>
          <a:xfrm>
            <a:off x="9933139" y="4033379"/>
            <a:ext cx="1027135" cy="635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itchFamily="18" charset="0"/>
                <a:cs typeface="Times New Roman" pitchFamily="18" charset="0"/>
              </a:rPr>
              <a:t>600</a:t>
            </a:r>
            <a:endParaRPr lang="en-US" sz="3600" b="1" dirty="0">
              <a:solidFill>
                <a:srgbClr val="FF0000"/>
              </a:solidFill>
              <a:latin typeface="Times New Roman" pitchFamily="18" charset="0"/>
              <a:cs typeface="Times New Roman" pitchFamily="18" charset="0"/>
            </a:endParaRPr>
          </a:p>
        </p:txBody>
      </p:sp>
      <p:sp>
        <p:nvSpPr>
          <p:cNvPr id="17" name="Rectangle 16"/>
          <p:cNvSpPr/>
          <p:nvPr/>
        </p:nvSpPr>
        <p:spPr>
          <a:xfrm>
            <a:off x="9870509" y="4646997"/>
            <a:ext cx="1164921" cy="602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itchFamily="18" charset="0"/>
                <a:cs typeface="Times New Roman" pitchFamily="18" charset="0"/>
              </a:rPr>
              <a:t>400</a:t>
            </a:r>
            <a:endParaRPr lang="en-US"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grpSp>
        <p:nvGrpSpPr>
          <p:cNvPr id="3581" name="Google Shape;3581;p18"/>
          <p:cNvGrpSpPr/>
          <p:nvPr/>
        </p:nvGrpSpPr>
        <p:grpSpPr>
          <a:xfrm>
            <a:off x="1143565" y="900827"/>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smtClean="0">
                  <a:solidFill>
                    <a:schemeClr val="dk1"/>
                  </a:solidFill>
                  <a:latin typeface="Arial"/>
                  <a:ea typeface="Arial"/>
                  <a:cs typeface="Arial"/>
                  <a:sym typeface="Arial"/>
                </a:rPr>
                <a:t>Số</a:t>
              </a:r>
              <a:r>
                <a:rPr lang="en-US" sz="2800" dirty="0" smtClean="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256" y="1615858"/>
            <a:ext cx="9456259" cy="3782860"/>
          </a:xfrm>
          <a:prstGeom prst="rect">
            <a:avLst/>
          </a:prstGeom>
        </p:spPr>
      </p:pic>
      <p:sp>
        <p:nvSpPr>
          <p:cNvPr id="3" name="Isosceles Triangle 2"/>
          <p:cNvSpPr/>
          <p:nvPr/>
        </p:nvSpPr>
        <p:spPr>
          <a:xfrm>
            <a:off x="5812077" y="1980156"/>
            <a:ext cx="1515649" cy="9770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cs typeface="Times New Roman" pitchFamily="18" charset="0"/>
              </a:rPr>
              <a:t>494</a:t>
            </a:r>
            <a:endParaRPr lang="en-US" sz="2800" b="1" dirty="0">
              <a:solidFill>
                <a:srgbClr val="FF0000"/>
              </a:solidFill>
              <a:latin typeface="Times New Roman" pitchFamily="18" charset="0"/>
              <a:cs typeface="Times New Roman" pitchFamily="18" charset="0"/>
            </a:endParaRPr>
          </a:p>
        </p:txBody>
      </p:sp>
      <p:sp>
        <p:nvSpPr>
          <p:cNvPr id="4" name="Rounded Rectangle 3"/>
          <p:cNvSpPr/>
          <p:nvPr/>
        </p:nvSpPr>
        <p:spPr>
          <a:xfrm>
            <a:off x="9695145" y="2110636"/>
            <a:ext cx="889348" cy="8642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cs typeface="Times New Roman" pitchFamily="18" charset="0"/>
              </a:rPr>
              <a:t>319</a:t>
            </a:r>
            <a:endParaRPr lang="en-US" sz="3200" b="1" dirty="0">
              <a:solidFill>
                <a:srgbClr val="FF0000"/>
              </a:solidFill>
              <a:latin typeface="Times New Roman" pitchFamily="18" charset="0"/>
              <a:cs typeface="Times New Roman" pitchFamily="18" charset="0"/>
            </a:endParaRPr>
          </a:p>
        </p:txBody>
      </p:sp>
      <p:sp>
        <p:nvSpPr>
          <p:cNvPr id="5" name="Rounded Rectangle 4"/>
          <p:cNvSpPr/>
          <p:nvPr/>
        </p:nvSpPr>
        <p:spPr>
          <a:xfrm>
            <a:off x="6159386" y="4246323"/>
            <a:ext cx="792559" cy="6764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cs typeface="Times New Roman" pitchFamily="18" charset="0"/>
              </a:rPr>
              <a:t>191</a:t>
            </a:r>
            <a:endParaRPr lang="en-US" sz="2800" b="1" dirty="0">
              <a:solidFill>
                <a:srgbClr val="FF0000"/>
              </a:solidFill>
              <a:latin typeface="Times New Roman" pitchFamily="18" charset="0"/>
              <a:cs typeface="Times New Roman" pitchFamily="18" charset="0"/>
            </a:endParaRPr>
          </a:p>
        </p:txBody>
      </p:sp>
      <p:sp>
        <p:nvSpPr>
          <p:cNvPr id="6" name="Oval 5"/>
          <p:cNvSpPr/>
          <p:nvPr/>
        </p:nvSpPr>
        <p:spPr>
          <a:xfrm>
            <a:off x="9695145" y="4058433"/>
            <a:ext cx="989556" cy="989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itchFamily="18" charset="0"/>
                <a:cs typeface="Times New Roman" pitchFamily="18" charset="0"/>
              </a:rPr>
              <a:t>281</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p19"/>
          <p:cNvGrpSpPr/>
          <p:nvPr/>
        </p:nvGrpSpPr>
        <p:grpSpPr>
          <a:xfrm>
            <a:off x="977307" y="623733"/>
            <a:ext cx="9732252" cy="570588"/>
            <a:chOff x="1296327" y="1647588"/>
            <a:chExt cx="9732252" cy="570588"/>
          </a:xfrm>
        </p:grpSpPr>
        <p:sp>
          <p:nvSpPr>
            <p:cNvPr id="3593" name="Google Shape;3593;p19"/>
            <p:cNvSpPr txBox="1"/>
            <p:nvPr/>
          </p:nvSpPr>
          <p:spPr>
            <a:xfrm>
              <a:off x="1866914" y="1694956"/>
              <a:ext cx="916166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dirty="0"/>
            </a:p>
          </p:txBody>
        </p:sp>
        <p:sp>
          <p:nvSpPr>
            <p:cNvPr id="3594" name="Google Shape;3594;p1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2" name="Rectangle 1"/>
          <p:cNvSpPr/>
          <p:nvPr/>
        </p:nvSpPr>
        <p:spPr>
          <a:xfrm>
            <a:off x="1648103" y="824969"/>
            <a:ext cx="5369491" cy="1938992"/>
          </a:xfrm>
          <a:prstGeom prst="rect">
            <a:avLst/>
          </a:prstGeom>
        </p:spPr>
        <p:txBody>
          <a:bodyPr wrap="square">
            <a:spAutoFit/>
          </a:bodyPr>
          <a:lstStyle/>
          <a:p>
            <a:pPr algn="just"/>
            <a:r>
              <a:rPr lang="vi-VN" sz="2000" b="1" dirty="0">
                <a:solidFill>
                  <a:srgbClr val="92D050"/>
                </a:solidFill>
                <a:latin typeface="+mj-lt"/>
              </a:rPr>
              <a:t>Kết thúc Đại hội Thể thao Đông Nam Á lần thứ 30, Đoàn Thể thao Việt Nam giành được 288 huy chương gồm Vàng, Bạc và Đồng. Trong đó có 190 huy chương Bạc và Đồng. Hỏi Đoàn Thể thao Việt Nam giành được bao nhiêu huy chương Vàng</a:t>
            </a:r>
            <a:r>
              <a:rPr lang="vi-VN" sz="2000" b="1" dirty="0" smtClean="0">
                <a:solidFill>
                  <a:srgbClr val="92D050"/>
                </a:solidFill>
                <a:latin typeface="+mj-lt"/>
              </a:rPr>
              <a:t>?</a:t>
            </a:r>
            <a:endParaRPr lang="en-US" sz="2000" b="1" dirty="0">
              <a:solidFill>
                <a:srgbClr val="92D05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2362" y="671101"/>
            <a:ext cx="3908120" cy="2898817"/>
          </a:xfrm>
          <a:prstGeom prst="rect">
            <a:avLst/>
          </a:prstGeom>
        </p:spPr>
      </p:pic>
      <p:sp>
        <p:nvSpPr>
          <p:cNvPr id="4" name="Rectangle 3"/>
          <p:cNvSpPr/>
          <p:nvPr/>
        </p:nvSpPr>
        <p:spPr>
          <a:xfrm>
            <a:off x="1820450" y="2908198"/>
            <a:ext cx="5331912" cy="1323439"/>
          </a:xfrm>
          <a:prstGeom prst="rect">
            <a:avLst/>
          </a:prstGeom>
        </p:spPr>
        <p:txBody>
          <a:bodyPr wrap="square">
            <a:spAutoFit/>
          </a:bodyPr>
          <a:lstStyle/>
          <a:p>
            <a:pPr algn="ctr"/>
            <a:r>
              <a:rPr lang="vi-VN" sz="2000" u="sng" dirty="0">
                <a:latin typeface="+mj-lt"/>
              </a:rPr>
              <a:t>Tóm tắt</a:t>
            </a:r>
          </a:p>
          <a:p>
            <a:r>
              <a:rPr lang="vi-VN" sz="2000" dirty="0">
                <a:latin typeface="+mj-lt"/>
              </a:rPr>
              <a:t>Tổng số huy chương</a:t>
            </a:r>
            <a:r>
              <a:rPr lang="vi-VN" sz="2000" dirty="0" smtClean="0">
                <a:latin typeface="+mj-lt"/>
              </a:rPr>
              <a:t>:</a:t>
            </a:r>
            <a:r>
              <a:rPr lang="en-US" sz="2000" dirty="0" smtClean="0">
                <a:latin typeface="+mj-lt"/>
              </a:rPr>
              <a:t>        </a:t>
            </a:r>
            <a:r>
              <a:rPr lang="vi-VN" sz="2000" dirty="0" smtClean="0">
                <a:latin typeface="+mj-lt"/>
              </a:rPr>
              <a:t> </a:t>
            </a:r>
            <a:r>
              <a:rPr lang="vi-VN" sz="2000" dirty="0">
                <a:latin typeface="+mj-lt"/>
              </a:rPr>
              <a:t>288 huy chương</a:t>
            </a:r>
          </a:p>
          <a:p>
            <a:r>
              <a:rPr lang="vi-VN" sz="2000" dirty="0">
                <a:latin typeface="+mj-lt"/>
              </a:rPr>
              <a:t>Huy chương Bạc và Đồng: 190 huy chương</a:t>
            </a:r>
          </a:p>
          <a:p>
            <a:r>
              <a:rPr lang="vi-VN" sz="2000" dirty="0">
                <a:latin typeface="+mj-lt"/>
              </a:rPr>
              <a:t>Huy chương Vàng</a:t>
            </a:r>
            <a:r>
              <a:rPr lang="vi-VN" sz="2000">
                <a:latin typeface="+mj-lt"/>
              </a:rPr>
              <a:t>: </a:t>
            </a:r>
            <a:r>
              <a:rPr lang="en-US" sz="2000" smtClean="0">
                <a:latin typeface="+mj-lt"/>
              </a:rPr>
              <a:t>            </a:t>
            </a:r>
            <a:r>
              <a:rPr lang="vi-VN" sz="2000" smtClean="0">
                <a:latin typeface="+mj-lt"/>
              </a:rPr>
              <a:t>... </a:t>
            </a:r>
            <a:r>
              <a:rPr lang="vi-VN" sz="2000" dirty="0">
                <a:latin typeface="+mj-lt"/>
              </a:rPr>
              <a:t>huy chương</a:t>
            </a:r>
            <a:r>
              <a:rPr lang="vi-VN" sz="1800" dirty="0" smtClean="0">
                <a:latin typeface="+mj-lt"/>
              </a:rPr>
              <a:t>?</a:t>
            </a:r>
            <a:endParaRPr lang="vi-VN" sz="1800" dirty="0">
              <a:latin typeface="+mj-lt"/>
            </a:endParaRPr>
          </a:p>
        </p:txBody>
      </p:sp>
      <p:sp>
        <p:nvSpPr>
          <p:cNvPr id="5" name="Rectangle 4"/>
          <p:cNvSpPr/>
          <p:nvPr/>
        </p:nvSpPr>
        <p:spPr>
          <a:xfrm>
            <a:off x="1920658" y="4552709"/>
            <a:ext cx="8788901" cy="1569660"/>
          </a:xfrm>
          <a:prstGeom prst="rect">
            <a:avLst/>
          </a:prstGeom>
        </p:spPr>
        <p:txBody>
          <a:bodyPr wrap="square">
            <a:spAutoFit/>
          </a:bodyPr>
          <a:lstStyle/>
          <a:p>
            <a:pPr algn="ctr"/>
            <a:r>
              <a:rPr lang="vi-VN" sz="2400" b="1" u="sng" dirty="0">
                <a:solidFill>
                  <a:srgbClr val="FFC000"/>
                </a:solidFill>
                <a:latin typeface="+mj-lt"/>
              </a:rPr>
              <a:t>Bài giải</a:t>
            </a:r>
          </a:p>
          <a:p>
            <a:pPr algn="ctr"/>
            <a:r>
              <a:rPr lang="en-US" sz="2400" b="1" dirty="0" err="1" smtClean="0">
                <a:solidFill>
                  <a:srgbClr val="FFC000"/>
                </a:solidFill>
                <a:latin typeface="Times New Roman" pitchFamily="18" charset="0"/>
                <a:cs typeface="Times New Roman" pitchFamily="18" charset="0"/>
              </a:rPr>
              <a:t>Số</a:t>
            </a:r>
            <a:r>
              <a:rPr lang="en-US" sz="2400" b="1" dirty="0" smtClean="0">
                <a:solidFill>
                  <a:srgbClr val="FFC000"/>
                </a:solidFill>
                <a:latin typeface="+mj-lt"/>
              </a:rPr>
              <a:t> </a:t>
            </a:r>
            <a:r>
              <a:rPr lang="vi-VN" sz="2400" b="1" dirty="0" smtClean="0">
                <a:solidFill>
                  <a:srgbClr val="FFC000"/>
                </a:solidFill>
                <a:latin typeface="+mj-lt"/>
              </a:rPr>
              <a:t>huy </a:t>
            </a:r>
            <a:r>
              <a:rPr lang="vi-VN" sz="2400" b="1" dirty="0">
                <a:solidFill>
                  <a:srgbClr val="FFC000"/>
                </a:solidFill>
                <a:latin typeface="+mj-lt"/>
              </a:rPr>
              <a:t>chương Vàng </a:t>
            </a:r>
            <a:r>
              <a:rPr lang="en-US" sz="2400" b="1" dirty="0">
                <a:solidFill>
                  <a:srgbClr val="FFC000"/>
                </a:solidFill>
                <a:latin typeface="Times New Roman" pitchFamily="18" charset="0"/>
                <a:cs typeface="Times New Roman" pitchFamily="18" charset="0"/>
              </a:rPr>
              <a:t>đ</a:t>
            </a:r>
            <a:r>
              <a:rPr lang="vi-VN" sz="2400" b="1" dirty="0" smtClean="0">
                <a:solidFill>
                  <a:srgbClr val="FFC000"/>
                </a:solidFill>
                <a:latin typeface="+mj-lt"/>
              </a:rPr>
              <a:t>oàn </a:t>
            </a:r>
            <a:r>
              <a:rPr lang="vi-VN" sz="2400" b="1" dirty="0">
                <a:solidFill>
                  <a:srgbClr val="FFC000"/>
                </a:solidFill>
                <a:latin typeface="+mj-lt"/>
              </a:rPr>
              <a:t>Thể thao Việt Nam giành được </a:t>
            </a:r>
            <a:r>
              <a:rPr lang="vi-VN" sz="2400" b="1" dirty="0" smtClean="0">
                <a:solidFill>
                  <a:srgbClr val="FFC000"/>
                </a:solidFill>
                <a:latin typeface="+mj-lt"/>
              </a:rPr>
              <a:t>là</a:t>
            </a:r>
            <a:r>
              <a:rPr lang="vi-VN" sz="2400" b="1" dirty="0">
                <a:solidFill>
                  <a:srgbClr val="FFC000"/>
                </a:solidFill>
                <a:latin typeface="+mj-lt"/>
              </a:rPr>
              <a:t>:</a:t>
            </a:r>
          </a:p>
          <a:p>
            <a:pPr algn="ctr"/>
            <a:r>
              <a:rPr lang="en-US" sz="2400" b="1" dirty="0" smtClean="0">
                <a:solidFill>
                  <a:srgbClr val="FFC000"/>
                </a:solidFill>
                <a:latin typeface="+mj-lt"/>
              </a:rPr>
              <a:t>	</a:t>
            </a:r>
            <a:r>
              <a:rPr lang="vi-VN" sz="2400" b="1" dirty="0" smtClean="0">
                <a:solidFill>
                  <a:srgbClr val="FFC000"/>
                </a:solidFill>
                <a:latin typeface="+mj-lt"/>
              </a:rPr>
              <a:t>288 </a:t>
            </a:r>
            <a:r>
              <a:rPr lang="vi-VN" sz="2400" b="1" dirty="0">
                <a:solidFill>
                  <a:srgbClr val="FFC000"/>
                </a:solidFill>
                <a:latin typeface="+mj-lt"/>
              </a:rPr>
              <a:t>– 190 = 98 (huy chương)</a:t>
            </a:r>
          </a:p>
          <a:p>
            <a:pPr algn="ctr"/>
            <a:r>
              <a:rPr lang="en-US" sz="2400" b="1" dirty="0" smtClean="0">
                <a:solidFill>
                  <a:srgbClr val="FFC000"/>
                </a:solidFill>
                <a:latin typeface="+mj-lt"/>
              </a:rPr>
              <a:t>		</a:t>
            </a:r>
            <a:r>
              <a:rPr lang="vi-VN" sz="2400" b="1" dirty="0" smtClean="0">
                <a:solidFill>
                  <a:srgbClr val="FFC000"/>
                </a:solidFill>
                <a:latin typeface="+mj-lt"/>
              </a:rPr>
              <a:t>Đáp </a:t>
            </a:r>
            <a:r>
              <a:rPr lang="vi-VN" sz="2400" b="1" dirty="0">
                <a:solidFill>
                  <a:srgbClr val="FFC000"/>
                </a:solidFill>
                <a:latin typeface="+mj-lt"/>
              </a:rPr>
              <a:t>số: 98 huy chương Vàng</a:t>
            </a:r>
            <a:r>
              <a:rPr lang="vi-VN" sz="2400" b="1" dirty="0" smtClean="0">
                <a:solidFill>
                  <a:srgbClr val="FFC000"/>
                </a:solidFill>
                <a:latin typeface="+mj-lt"/>
              </a:rPr>
              <a:t>.</a:t>
            </a:r>
            <a:endParaRPr lang="vi-VN" sz="2400" b="1" dirty="0">
              <a:solidFill>
                <a:srgbClr val="FFC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2"/>
                                        </p:tgtEl>
                                        <p:attrNameLst>
                                          <p:attrName>style.visibility</p:attrName>
                                        </p:attrNameLst>
                                      </p:cBhvr>
                                      <p:to>
                                        <p:strVal val="visible"/>
                                      </p:to>
                                    </p:set>
                                    <p:animEffect transition="in" filter="fade">
                                      <p:cBhvr>
                                        <p:cTn id="7" dur="500"/>
                                        <p:tgtEl>
                                          <p:spTgt spid="359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down)">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wipe(down)">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05;p14"/>
          <p:cNvSpPr/>
          <p:nvPr/>
        </p:nvSpPr>
        <p:spPr>
          <a:xfrm>
            <a:off x="895371" y="56119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4</a:t>
            </a:r>
            <a:endParaRPr sz="3600" b="1" dirty="0">
              <a:solidFill>
                <a:schemeClr val="lt1"/>
              </a:solidFill>
              <a:latin typeface="Arial"/>
              <a:ea typeface="Arial"/>
              <a:cs typeface="Arial"/>
              <a:sym typeface="Arial"/>
            </a:endParaRPr>
          </a:p>
        </p:txBody>
      </p:sp>
      <p:sp>
        <p:nvSpPr>
          <p:cNvPr id="3" name="Rectangle 2"/>
          <p:cNvSpPr/>
          <p:nvPr/>
        </p:nvSpPr>
        <p:spPr>
          <a:xfrm>
            <a:off x="1665962" y="531616"/>
            <a:ext cx="9093896" cy="1200329"/>
          </a:xfrm>
          <a:prstGeom prst="rect">
            <a:avLst/>
          </a:prstGeom>
        </p:spPr>
        <p:txBody>
          <a:bodyPr wrap="square">
            <a:spAutoFit/>
          </a:bodyPr>
          <a:lstStyle/>
          <a:p>
            <a:pPr algn="just"/>
            <a:r>
              <a:rPr lang="vi-VN" sz="2400" b="1" dirty="0">
                <a:solidFill>
                  <a:srgbClr val="002060"/>
                </a:solidFill>
                <a:latin typeface="Times New Roman" pitchFamily="18" charset="0"/>
                <a:cs typeface="Times New Roman" pitchFamily="18" charset="0"/>
              </a:rPr>
              <a:t>Số ghi ở sau mỗi chiếc áo là kết quả của một phép tính. Biết rằng áo màu đỏ ghi số lớn nhất, áo màu vàng ghi số bé nhất. Tìm số ghi ở sau mỗi chiếc áo</a:t>
            </a:r>
            <a:r>
              <a:rPr lang="vi-VN" sz="2400" b="1" dirty="0" smtClean="0">
                <a:solidFill>
                  <a:srgbClr val="002060"/>
                </a:solidFill>
                <a:latin typeface="Times New Roman" pitchFamily="18" charset="0"/>
                <a:cs typeface="Times New Roman" pitchFamily="18" charset="0"/>
              </a:rPr>
              <a:t>.</a:t>
            </a:r>
            <a:endParaRPr lang="en-US" sz="2400" b="1" dirty="0">
              <a:solidFill>
                <a:srgbClr val="00206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696" y="1974023"/>
            <a:ext cx="8780745" cy="4050995"/>
          </a:xfrm>
          <a:prstGeom prst="rect">
            <a:avLst/>
          </a:prstGeom>
        </p:spPr>
      </p:pic>
      <p:sp>
        <p:nvSpPr>
          <p:cNvPr id="5" name="Google Shape;3505;p14"/>
          <p:cNvSpPr/>
          <p:nvPr/>
        </p:nvSpPr>
        <p:spPr>
          <a:xfrm>
            <a:off x="8317283" y="4448434"/>
            <a:ext cx="1803747" cy="877213"/>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smtClean="0">
                <a:solidFill>
                  <a:schemeClr val="lt1"/>
                </a:solidFill>
                <a:latin typeface="Times New Roman" pitchFamily="18" charset="0"/>
                <a:cs typeface="Times New Roman" pitchFamily="18" charset="0"/>
              </a:rPr>
              <a:t>106</a:t>
            </a:r>
            <a:endParaRPr sz="5400" b="1" dirty="0">
              <a:solidFill>
                <a:schemeClr val="lt1"/>
              </a:solidFill>
              <a:latin typeface="Times New Roman" pitchFamily="18" charset="0"/>
              <a:cs typeface="Times New Roman" pitchFamily="18" charset="0"/>
              <a:sym typeface="Arial"/>
            </a:endParaRPr>
          </a:p>
        </p:txBody>
      </p:sp>
      <p:sp>
        <p:nvSpPr>
          <p:cNvPr id="6" name="Google Shape;3505;p14"/>
          <p:cNvSpPr/>
          <p:nvPr/>
        </p:nvSpPr>
        <p:spPr>
          <a:xfrm>
            <a:off x="5555293" y="4448435"/>
            <a:ext cx="1346548" cy="877213"/>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chemeClr val="lt1"/>
                </a:solidFill>
                <a:latin typeface="Times New Roman" pitchFamily="18" charset="0"/>
                <a:cs typeface="Times New Roman" pitchFamily="18" charset="0"/>
              </a:rPr>
              <a:t>9</a:t>
            </a:r>
            <a:r>
              <a:rPr lang="en-US" sz="5400" b="1" smtClean="0">
                <a:solidFill>
                  <a:schemeClr val="lt1"/>
                </a:solidFill>
                <a:latin typeface="Times New Roman" pitchFamily="18" charset="0"/>
                <a:cs typeface="Times New Roman" pitchFamily="18" charset="0"/>
              </a:rPr>
              <a:t>5</a:t>
            </a:r>
            <a:endParaRPr sz="5400" b="1" dirty="0">
              <a:solidFill>
                <a:schemeClr val="lt1"/>
              </a:solidFill>
              <a:latin typeface="Times New Roman" pitchFamily="18" charset="0"/>
              <a:cs typeface="Times New Roman" pitchFamily="18" charset="0"/>
              <a:sym typeface="Arial"/>
            </a:endParaRPr>
          </a:p>
        </p:txBody>
      </p:sp>
      <p:sp>
        <p:nvSpPr>
          <p:cNvPr id="7" name="Google Shape;3505;p14"/>
          <p:cNvSpPr/>
          <p:nvPr/>
        </p:nvSpPr>
        <p:spPr>
          <a:xfrm>
            <a:off x="2329841" y="4462655"/>
            <a:ext cx="1678488" cy="877213"/>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smtClean="0">
                <a:solidFill>
                  <a:schemeClr val="lt1"/>
                </a:solidFill>
                <a:latin typeface="Times New Roman" pitchFamily="18" charset="0"/>
                <a:cs typeface="Times New Roman" pitchFamily="18" charset="0"/>
              </a:rPr>
              <a:t>126</a:t>
            </a:r>
            <a:endParaRPr sz="4800" b="1" dirty="0">
              <a:solidFill>
                <a:schemeClr val="lt1"/>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74591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2">
            <a:extLst>
              <a:ext uri="{FF2B5EF4-FFF2-40B4-BE49-F238E27FC236}">
                <a16:creationId xmlns:a16="http://schemas.microsoft.com/office/drawing/2014/main" id="{EB5568A0-BC76-4172-8259-7B02A58722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r" fontAlgn="base">
              <a:lnSpc>
                <a:spcPct val="100000"/>
              </a:lnSpc>
              <a:spcBef>
                <a:spcPct val="0"/>
              </a:spcBef>
              <a:spcAft>
                <a:spcPct val="0"/>
              </a:spcAft>
              <a:buClrTx/>
              <a:buFontTx/>
              <a:buNone/>
              <a:defRPr/>
            </a:pPr>
            <a:fld id="{FC5B5422-173A-4BBE-9E00-09CB5C8D4EEC}" type="slidenum">
              <a:rPr lang="en-US" altLang="en-US" sz="1200" kern="1200" smtClean="0">
                <a:solidFill>
                  <a:srgbClr val="898989"/>
                </a:solidFill>
                <a:latin typeface="Calibri" panose="020F0502020204030204" pitchFamily="34" charset="0"/>
                <a:ea typeface="+mn-ea"/>
              </a:rPr>
              <a:pPr algn="r" fontAlgn="base">
                <a:lnSpc>
                  <a:spcPct val="100000"/>
                </a:lnSpc>
                <a:spcBef>
                  <a:spcPct val="0"/>
                </a:spcBef>
                <a:spcAft>
                  <a:spcPct val="0"/>
                </a:spcAft>
                <a:buClrTx/>
                <a:buFontTx/>
                <a:buNone/>
                <a:defRPr/>
              </a:pPr>
              <a:t>8</a:t>
            </a:fld>
            <a:endParaRPr lang="en-US" altLang="en-US" sz="1200" kern="1200">
              <a:solidFill>
                <a:srgbClr val="898989"/>
              </a:solidFill>
              <a:latin typeface="Calibri" panose="020F0502020204030204" pitchFamily="34" charset="0"/>
              <a:ea typeface="+mn-ea"/>
            </a:endParaRPr>
          </a:p>
        </p:txBody>
      </p:sp>
      <p:sp>
        <p:nvSpPr>
          <p:cNvPr id="6" name="Rectangle 5">
            <a:extLst>
              <a:ext uri="{FF2B5EF4-FFF2-40B4-BE49-F238E27FC236}">
                <a16:creationId xmlns:a16="http://schemas.microsoft.com/office/drawing/2014/main" id="{A23F1563-5116-48E1-9FEF-43F635876A10}"/>
              </a:ext>
            </a:extLst>
          </p:cNvPr>
          <p:cNvSpPr/>
          <p:nvPr/>
        </p:nvSpPr>
        <p:spPr>
          <a:xfrm>
            <a:off x="1899315" y="2561455"/>
            <a:ext cx="8338782" cy="2046714"/>
          </a:xfrm>
          <a:prstGeom prst="rect">
            <a:avLst/>
          </a:prstGeom>
          <a:noFill/>
        </p:spPr>
        <p:txBody>
          <a:bodyPr>
            <a:spAutoFit/>
          </a:bodyPr>
          <a:lstStyle/>
          <a:p>
            <a:pPr algn="ctr">
              <a:buClrTx/>
              <a:buFontTx/>
              <a:buNone/>
              <a:defRPr/>
            </a:pPr>
            <a:endParaRPr lang="en-US" sz="1000" b="1" kern="1200" dirty="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endParaRPr>
          </a:p>
          <a:p>
            <a:pPr algn="ctr">
              <a:buClrTx/>
              <a:buFontTx/>
              <a:buNone/>
              <a:defRPr/>
            </a:pPr>
            <a:r>
              <a:rPr lang="en-US" sz="11500" b="1" kern="1200" dirty="0" err="1" smtClean="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rPr>
              <a:t>Luyện</a:t>
            </a:r>
            <a:r>
              <a:rPr lang="en-US" sz="11500" b="1" kern="1200" dirty="0" smtClean="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rPr>
              <a:t> </a:t>
            </a:r>
            <a:r>
              <a:rPr lang="en-US" sz="11500" b="1" kern="1200" dirty="0" err="1" smtClean="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rPr>
              <a:t>tập</a:t>
            </a:r>
            <a:endParaRPr lang="en-US" sz="11500" b="1" kern="1200" dirty="0">
              <a:ln w="12700">
                <a:solidFill>
                  <a:srgbClr val="FF0000"/>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599994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921" y="751562"/>
            <a:ext cx="9569885" cy="529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759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TotalTime>
  <Words>319</Words>
  <Application>Microsoft Office PowerPoint</Application>
  <PresentationFormat>Widescreen</PresentationFormat>
  <Paragraphs>88</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DFPOP1-W9</vt:lpstr>
      <vt:lpstr>Cookie</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MAIHUNG</cp:lastModifiedBy>
  <cp:revision>46</cp:revision>
  <dcterms:created xsi:type="dcterms:W3CDTF">2021-06-02T01:34:28Z</dcterms:created>
  <dcterms:modified xsi:type="dcterms:W3CDTF">2025-04-13T08:39:54Z</dcterms:modified>
</cp:coreProperties>
</file>