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4"/>
  </p:notesMasterIdLst>
  <p:sldIdLst>
    <p:sldId id="303" r:id="rId2"/>
    <p:sldId id="256" r:id="rId3"/>
    <p:sldId id="291" r:id="rId4"/>
    <p:sldId id="290" r:id="rId5"/>
    <p:sldId id="292" r:id="rId6"/>
    <p:sldId id="258" r:id="rId7"/>
    <p:sldId id="293" r:id="rId8"/>
    <p:sldId id="259" r:id="rId9"/>
    <p:sldId id="294" r:id="rId10"/>
    <p:sldId id="295" r:id="rId11"/>
    <p:sldId id="296" r:id="rId12"/>
    <p:sldId id="297" r:id="rId13"/>
    <p:sldId id="260" r:id="rId14"/>
    <p:sldId id="261" r:id="rId15"/>
    <p:sldId id="298" r:id="rId16"/>
    <p:sldId id="299" r:id="rId17"/>
    <p:sldId id="262" r:id="rId18"/>
    <p:sldId id="300" r:id="rId19"/>
    <p:sldId id="301" r:id="rId20"/>
    <p:sldId id="263" r:id="rId21"/>
    <p:sldId id="264" r:id="rId22"/>
    <p:sldId id="302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 Extrabold" panose="020B0604020202020204" charset="0"/>
      <p:bold r:id="rId29"/>
      <p:boldItalic r:id="rId30"/>
    </p:embeddedFont>
    <p:embeddedFont>
      <p:font typeface="Merriweather Black" panose="020B0604020202020204" charset="0"/>
      <p:bold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13A7E"/>
    <a:srgbClr val="674AA0"/>
    <a:srgbClr val="D37388"/>
    <a:srgbClr val="FFFFFF"/>
    <a:srgbClr val="A075A3"/>
    <a:srgbClr val="7E62B6"/>
    <a:srgbClr val="FFCC00"/>
    <a:srgbClr val="FF2D1D"/>
    <a:srgbClr val="E05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1CFA7A-5007-4ACB-9F76-DC7373DC6FBC}">
  <a:tblStyle styleId="{291CFA7A-5007-4ACB-9F76-DC7373DC6F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I MAI ANH" userId="5896af19-c1dd-4839-9b5b-5cbe956f7d6d" providerId="ADAL" clId="{29B37E74-C2BE-4CCA-B129-3CC1AFDC285F}"/>
    <pc:docChg chg="undo custSel addSld delSld modSld delMainMaster modMainMaster">
      <pc:chgData name="NGUYEN THI MAI ANH" userId="5896af19-c1dd-4839-9b5b-5cbe956f7d6d" providerId="ADAL" clId="{29B37E74-C2BE-4CCA-B129-3CC1AFDC285F}" dt="2023-04-15T14:51:25.864" v="3677" actId="478"/>
      <pc:docMkLst>
        <pc:docMk/>
      </pc:docMkLst>
      <pc:sldChg chg="modSp mod setBg">
        <pc:chgData name="NGUYEN THI MAI ANH" userId="5896af19-c1dd-4839-9b5b-5cbe956f7d6d" providerId="ADAL" clId="{29B37E74-C2BE-4CCA-B129-3CC1AFDC285F}" dt="2023-04-15T12:53:07.761" v="2486" actId="20577"/>
        <pc:sldMkLst>
          <pc:docMk/>
          <pc:sldMk cId="0" sldId="256"/>
        </pc:sldMkLst>
        <pc:spChg chg="mod">
          <ac:chgData name="NGUYEN THI MAI ANH" userId="5896af19-c1dd-4839-9b5b-5cbe956f7d6d" providerId="ADAL" clId="{29B37E74-C2BE-4CCA-B129-3CC1AFDC285F}" dt="2023-04-15T12:53:07.761" v="2486" actId="20577"/>
          <ac:spMkLst>
            <pc:docMk/>
            <pc:sldMk cId="0" sldId="256"/>
            <ac:spMk id="3" creationId="{C7E6C6ED-6AA6-F67E-F8EB-E6DBC6BD4D0D}"/>
          </ac:spMkLst>
        </pc:spChg>
      </pc:sldChg>
      <pc:sldChg chg="addSp delSp modSp mod setBg modAnim">
        <pc:chgData name="NGUYEN THI MAI ANH" userId="5896af19-c1dd-4839-9b5b-5cbe956f7d6d" providerId="ADAL" clId="{29B37E74-C2BE-4CCA-B129-3CC1AFDC285F}" dt="2023-04-15T12:22:54.342" v="2428"/>
        <pc:sldMkLst>
          <pc:docMk/>
          <pc:sldMk cId="0" sldId="259"/>
        </pc:sldMkLst>
        <pc:spChg chg="add del mod">
          <ac:chgData name="NGUYEN THI MAI ANH" userId="5896af19-c1dd-4839-9b5b-5cbe956f7d6d" providerId="ADAL" clId="{29B37E74-C2BE-4CCA-B129-3CC1AFDC285F}" dt="2023-04-15T03:02:08.616" v="540" actId="478"/>
          <ac:spMkLst>
            <pc:docMk/>
            <pc:sldMk cId="0" sldId="259"/>
            <ac:spMk id="2" creationId="{E5F68F31-1555-4A9C-7E3B-DC0AB6B40C95}"/>
          </ac:spMkLst>
        </pc:spChg>
        <pc:spChg chg="add mod">
          <ac:chgData name="NGUYEN THI MAI ANH" userId="5896af19-c1dd-4839-9b5b-5cbe956f7d6d" providerId="ADAL" clId="{29B37E74-C2BE-4CCA-B129-3CC1AFDC285F}" dt="2023-04-15T03:04:52.415" v="748" actId="1076"/>
          <ac:spMkLst>
            <pc:docMk/>
            <pc:sldMk cId="0" sldId="259"/>
            <ac:spMk id="3" creationId="{7D196264-81B7-A161-6A25-061C26BBC3EF}"/>
          </ac:spMkLst>
        </pc:spChg>
        <pc:spChg chg="add mod">
          <ac:chgData name="NGUYEN THI MAI ANH" userId="5896af19-c1dd-4839-9b5b-5cbe956f7d6d" providerId="ADAL" clId="{29B37E74-C2BE-4CCA-B129-3CC1AFDC285F}" dt="2023-04-15T03:05:05.439" v="751" actId="1076"/>
          <ac:spMkLst>
            <pc:docMk/>
            <pc:sldMk cId="0" sldId="259"/>
            <ac:spMk id="4" creationId="{3FFBC023-ED39-1651-C6F5-15F838CB35D5}"/>
          </ac:spMkLst>
        </pc:spChg>
        <pc:spChg chg="add mod">
          <ac:chgData name="NGUYEN THI MAI ANH" userId="5896af19-c1dd-4839-9b5b-5cbe956f7d6d" providerId="ADAL" clId="{29B37E74-C2BE-4CCA-B129-3CC1AFDC285F}" dt="2023-04-15T03:05:23.448" v="752"/>
          <ac:spMkLst>
            <pc:docMk/>
            <pc:sldMk cId="0" sldId="259"/>
            <ac:spMk id="5" creationId="{C8AE534C-3E3E-C128-293F-DE305EE1B9EF}"/>
          </ac:spMkLst>
        </pc:spChg>
        <pc:spChg chg="del">
          <ac:chgData name="NGUYEN THI MAI ANH" userId="5896af19-c1dd-4839-9b5b-5cbe956f7d6d" providerId="ADAL" clId="{29B37E74-C2BE-4CCA-B129-3CC1AFDC285F}" dt="2023-04-15T02:45:34.866" v="309" actId="478"/>
          <ac:spMkLst>
            <pc:docMk/>
            <pc:sldMk cId="0" sldId="259"/>
            <ac:spMk id="469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70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71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72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3.846" v="313" actId="478"/>
          <ac:spMkLst>
            <pc:docMk/>
            <pc:sldMk cId="0" sldId="259"/>
            <ac:spMk id="487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88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89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90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91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92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02:45:51.300" v="312" actId="478"/>
          <ac:spMkLst>
            <pc:docMk/>
            <pc:sldMk cId="0" sldId="259"/>
            <ac:spMk id="493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3:08:59.199" v="921" actId="1076"/>
          <ac:spMkLst>
            <pc:docMk/>
            <pc:sldMk cId="0" sldId="259"/>
            <ac:spMk id="509" creationId="{00000000-0000-0000-0000-000000000000}"/>
          </ac:spMkLst>
        </pc:spChg>
        <pc:grpChg chg="del">
          <ac:chgData name="NGUYEN THI MAI ANH" userId="5896af19-c1dd-4839-9b5b-5cbe956f7d6d" providerId="ADAL" clId="{29B37E74-C2BE-4CCA-B129-3CC1AFDC285F}" dt="2023-04-15T02:45:51.300" v="312" actId="478"/>
          <ac:grpSpMkLst>
            <pc:docMk/>
            <pc:sldMk cId="0" sldId="259"/>
            <ac:grpSpMk id="473" creationId="{00000000-0000-0000-0000-000000000000}"/>
          </ac:grpSpMkLst>
        </pc:grpChg>
        <pc:grpChg chg="del">
          <ac:chgData name="NGUYEN THI MAI ANH" userId="5896af19-c1dd-4839-9b5b-5cbe956f7d6d" providerId="ADAL" clId="{29B37E74-C2BE-4CCA-B129-3CC1AFDC285F}" dt="2023-04-15T02:45:51.300" v="312" actId="478"/>
          <ac:grpSpMkLst>
            <pc:docMk/>
            <pc:sldMk cId="0" sldId="259"/>
            <ac:grpSpMk id="480" creationId="{00000000-0000-0000-0000-000000000000}"/>
          </ac:grpSpMkLst>
        </pc:grpChg>
        <pc:grpChg chg="mod">
          <ac:chgData name="NGUYEN THI MAI ANH" userId="5896af19-c1dd-4839-9b5b-5cbe956f7d6d" providerId="ADAL" clId="{29B37E74-C2BE-4CCA-B129-3CC1AFDC285F}" dt="2023-04-15T03:09:01.822" v="922" actId="1076"/>
          <ac:grpSpMkLst>
            <pc:docMk/>
            <pc:sldMk cId="0" sldId="259"/>
            <ac:grpSpMk id="497" creationId="{00000000-0000-0000-0000-000000000000}"/>
          </ac:grpSpMkLst>
        </pc:grpChg>
        <pc:picChg chg="add mod">
          <ac:chgData name="NGUYEN THI MAI ANH" userId="5896af19-c1dd-4839-9b5b-5cbe956f7d6d" providerId="ADAL" clId="{29B37E74-C2BE-4CCA-B129-3CC1AFDC285F}" dt="2023-04-15T03:08:40.558" v="919" actId="1076"/>
          <ac:picMkLst>
            <pc:docMk/>
            <pc:sldMk cId="0" sldId="259"/>
            <ac:picMk id="4098" creationId="{5111C23A-BAF2-BDA2-34E5-70A249EE9D9E}"/>
          </ac:picMkLst>
        </pc:picChg>
        <pc:picChg chg="add mod">
          <ac:chgData name="NGUYEN THI MAI ANH" userId="5896af19-c1dd-4839-9b5b-5cbe956f7d6d" providerId="ADAL" clId="{29B37E74-C2BE-4CCA-B129-3CC1AFDC285F}" dt="2023-04-15T03:00:05.326" v="528" actId="1076"/>
          <ac:picMkLst>
            <pc:docMk/>
            <pc:sldMk cId="0" sldId="259"/>
            <ac:picMk id="4100" creationId="{5BB12FFA-D636-2B07-0C9B-A0842269613F}"/>
          </ac:picMkLst>
        </pc:picChg>
        <pc:picChg chg="add mod">
          <ac:chgData name="NGUYEN THI MAI ANH" userId="5896af19-c1dd-4839-9b5b-5cbe956f7d6d" providerId="ADAL" clId="{29B37E74-C2BE-4CCA-B129-3CC1AFDC285F}" dt="2023-04-15T03:04:55.175" v="749" actId="1076"/>
          <ac:picMkLst>
            <pc:docMk/>
            <pc:sldMk cId="0" sldId="259"/>
            <ac:picMk id="4102" creationId="{AAF239B5-3708-9621-C7A5-6A125A9FC2FB}"/>
          </ac:picMkLst>
        </pc:picChg>
        <pc:cxnChg chg="del mod">
          <ac:chgData name="NGUYEN THI MAI ANH" userId="5896af19-c1dd-4839-9b5b-5cbe956f7d6d" providerId="ADAL" clId="{29B37E74-C2BE-4CCA-B129-3CC1AFDC285F}" dt="2023-04-15T02:45:51.300" v="312" actId="478"/>
          <ac:cxnSpMkLst>
            <pc:docMk/>
            <pc:sldMk cId="0" sldId="259"/>
            <ac:cxnSpMk id="494" creationId="{00000000-0000-0000-0000-000000000000}"/>
          </ac:cxnSpMkLst>
        </pc:cxnChg>
        <pc:cxnChg chg="del mod">
          <ac:chgData name="NGUYEN THI MAI ANH" userId="5896af19-c1dd-4839-9b5b-5cbe956f7d6d" providerId="ADAL" clId="{29B37E74-C2BE-4CCA-B129-3CC1AFDC285F}" dt="2023-04-15T02:45:51.300" v="312" actId="478"/>
          <ac:cxnSpMkLst>
            <pc:docMk/>
            <pc:sldMk cId="0" sldId="259"/>
            <ac:cxnSpMk id="495" creationId="{00000000-0000-0000-0000-000000000000}"/>
          </ac:cxnSpMkLst>
        </pc:cxnChg>
        <pc:cxnChg chg="del mod">
          <ac:chgData name="NGUYEN THI MAI ANH" userId="5896af19-c1dd-4839-9b5b-5cbe956f7d6d" providerId="ADAL" clId="{29B37E74-C2BE-4CCA-B129-3CC1AFDC285F}" dt="2023-04-15T02:45:51.300" v="312" actId="478"/>
          <ac:cxnSpMkLst>
            <pc:docMk/>
            <pc:sldMk cId="0" sldId="259"/>
            <ac:cxnSpMk id="496" creationId="{00000000-0000-0000-0000-000000000000}"/>
          </ac:cxnSpMkLst>
        </pc:cxnChg>
      </pc:sldChg>
      <pc:sldChg chg="modSp mod modNotes">
        <pc:chgData name="NGUYEN THI MAI ANH" userId="5896af19-c1dd-4839-9b5b-5cbe956f7d6d" providerId="ADAL" clId="{29B37E74-C2BE-4CCA-B129-3CC1AFDC285F}" dt="2023-04-15T12:46:00.941" v="2475" actId="403"/>
        <pc:sldMkLst>
          <pc:docMk/>
          <pc:sldMk cId="0" sldId="260"/>
        </pc:sldMkLst>
        <pc:spChg chg="mod">
          <ac:chgData name="NGUYEN THI MAI ANH" userId="5896af19-c1dd-4839-9b5b-5cbe956f7d6d" providerId="ADAL" clId="{29B37E74-C2BE-4CCA-B129-3CC1AFDC285F}" dt="2023-04-15T12:46:00.941" v="2475" actId="403"/>
          <ac:spMkLst>
            <pc:docMk/>
            <pc:sldMk cId="0" sldId="260"/>
            <ac:spMk id="514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12:45:20.952" v="2430" actId="20577"/>
          <ac:spMkLst>
            <pc:docMk/>
            <pc:sldMk cId="0" sldId="260"/>
            <ac:spMk id="515" creationId="{00000000-0000-0000-0000-000000000000}"/>
          </ac:spMkLst>
        </pc:spChg>
      </pc:sldChg>
      <pc:sldChg chg="addSp delSp modSp mod modAnim">
        <pc:chgData name="NGUYEN THI MAI ANH" userId="5896af19-c1dd-4839-9b5b-5cbe956f7d6d" providerId="ADAL" clId="{29B37E74-C2BE-4CCA-B129-3CC1AFDC285F}" dt="2023-04-15T14:27:14.272" v="3180" actId="14100"/>
        <pc:sldMkLst>
          <pc:docMk/>
          <pc:sldMk cId="0" sldId="261"/>
        </pc:sldMkLst>
        <pc:spChg chg="add mod">
          <ac:chgData name="NGUYEN THI MAI ANH" userId="5896af19-c1dd-4839-9b5b-5cbe956f7d6d" providerId="ADAL" clId="{29B37E74-C2BE-4CCA-B129-3CC1AFDC285F}" dt="2023-04-15T14:23:25.083" v="2928" actId="13822"/>
          <ac:spMkLst>
            <pc:docMk/>
            <pc:sldMk cId="0" sldId="261"/>
            <ac:spMk id="2" creationId="{42F39A4F-F354-E470-A804-C3E9EC25A777}"/>
          </ac:spMkLst>
        </pc:spChg>
        <pc:spChg chg="add mod">
          <ac:chgData name="NGUYEN THI MAI ANH" userId="5896af19-c1dd-4839-9b5b-5cbe956f7d6d" providerId="ADAL" clId="{29B37E74-C2BE-4CCA-B129-3CC1AFDC285F}" dt="2023-04-15T14:23:07.367" v="2926" actId="1076"/>
          <ac:spMkLst>
            <pc:docMk/>
            <pc:sldMk cId="0" sldId="261"/>
            <ac:spMk id="3" creationId="{3CF377D4-1910-626C-68EE-999C79DE5273}"/>
          </ac:spMkLst>
        </pc:spChg>
        <pc:spChg chg="mod">
          <ac:chgData name="NGUYEN THI MAI ANH" userId="5896af19-c1dd-4839-9b5b-5cbe956f7d6d" providerId="ADAL" clId="{29B37E74-C2BE-4CCA-B129-3CC1AFDC285F}" dt="2023-04-15T14:23:45.788" v="2933" actId="20577"/>
          <ac:spMkLst>
            <pc:docMk/>
            <pc:sldMk cId="0" sldId="261"/>
            <ac:spMk id="5" creationId="{35970EB9-7DAF-BA42-7B0B-883606C15C90}"/>
          </ac:spMkLst>
        </pc:spChg>
        <pc:spChg chg="add mod">
          <ac:chgData name="NGUYEN THI MAI ANH" userId="5896af19-c1dd-4839-9b5b-5cbe956f7d6d" providerId="ADAL" clId="{29B37E74-C2BE-4CCA-B129-3CC1AFDC285F}" dt="2023-04-15T14:24:23.007" v="2941" actId="1076"/>
          <ac:spMkLst>
            <pc:docMk/>
            <pc:sldMk cId="0" sldId="261"/>
            <ac:spMk id="8" creationId="{9082B600-0145-783A-29D5-CDB6696C3471}"/>
          </ac:spMkLst>
        </pc:spChg>
        <pc:spChg chg="del">
          <ac:chgData name="NGUYEN THI MAI ANH" userId="5896af19-c1dd-4839-9b5b-5cbe956f7d6d" providerId="ADAL" clId="{29B37E74-C2BE-4CCA-B129-3CC1AFDC285F}" dt="2023-04-15T12:57:20.211" v="2622" actId="21"/>
          <ac:spMkLst>
            <pc:docMk/>
            <pc:sldMk cId="0" sldId="261"/>
            <ac:spMk id="605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2:57:30.649" v="2625" actId="478"/>
          <ac:spMkLst>
            <pc:docMk/>
            <pc:sldMk cId="0" sldId="261"/>
            <ac:spMk id="606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14:27:14.272" v="3180" actId="14100"/>
          <ac:spMkLst>
            <pc:docMk/>
            <pc:sldMk cId="0" sldId="261"/>
            <ac:spMk id="607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2:57:22.602" v="2623" actId="21"/>
          <ac:spMkLst>
            <pc:docMk/>
            <pc:sldMk cId="0" sldId="261"/>
            <ac:spMk id="609" creationId="{00000000-0000-0000-0000-000000000000}"/>
          </ac:spMkLst>
        </pc:spChg>
        <pc:grpChg chg="add mod">
          <ac:chgData name="NGUYEN THI MAI ANH" userId="5896af19-c1dd-4839-9b5b-5cbe956f7d6d" providerId="ADAL" clId="{29B37E74-C2BE-4CCA-B129-3CC1AFDC285F}" dt="2023-04-15T14:23:29.775" v="2929" actId="1076"/>
          <ac:grpSpMkLst>
            <pc:docMk/>
            <pc:sldMk cId="0" sldId="261"/>
            <ac:grpSpMk id="4" creationId="{70C0E0A5-BAE9-F4BE-D79A-44D85B24B2E1}"/>
          </ac:grpSpMkLst>
        </pc:grpChg>
        <pc:grpChg chg="mod">
          <ac:chgData name="NGUYEN THI MAI ANH" userId="5896af19-c1dd-4839-9b5b-5cbe956f7d6d" providerId="ADAL" clId="{29B37E74-C2BE-4CCA-B129-3CC1AFDC285F}" dt="2023-04-15T12:57:36.609" v="2628" actId="1076"/>
          <ac:grpSpMkLst>
            <pc:docMk/>
            <pc:sldMk cId="0" sldId="261"/>
            <ac:grpSpMk id="610" creationId="{00000000-0000-0000-0000-000000000000}"/>
          </ac:grpSpMkLst>
        </pc:grpChg>
        <pc:graphicFrameChg chg="del">
          <ac:chgData name="NGUYEN THI MAI ANH" userId="5896af19-c1dd-4839-9b5b-5cbe956f7d6d" providerId="ADAL" clId="{29B37E74-C2BE-4CCA-B129-3CC1AFDC285F}" dt="2023-04-15T12:57:27.514" v="2624" actId="478"/>
          <ac:graphicFrameMkLst>
            <pc:docMk/>
            <pc:sldMk cId="0" sldId="261"/>
            <ac:graphicFrameMk id="608" creationId="{00000000-0000-0000-0000-000000000000}"/>
          </ac:graphicFrameMkLst>
        </pc:graphicFrameChg>
        <pc:picChg chg="add mod">
          <ac:chgData name="NGUYEN THI MAI ANH" userId="5896af19-c1dd-4839-9b5b-5cbe956f7d6d" providerId="ADAL" clId="{29B37E74-C2BE-4CCA-B129-3CC1AFDC285F}" dt="2023-04-15T13:00:45.441" v="2821" actId="1076"/>
          <ac:picMkLst>
            <pc:docMk/>
            <pc:sldMk cId="0" sldId="261"/>
            <ac:picMk id="1026" creationId="{04A9310C-42EC-2819-4208-AFF1BA3E235C}"/>
          </ac:picMkLst>
        </pc:picChg>
        <pc:cxnChg chg="mod">
          <ac:chgData name="NGUYEN THI MAI ANH" userId="5896af19-c1dd-4839-9b5b-5cbe956f7d6d" providerId="ADAL" clId="{29B37E74-C2BE-4CCA-B129-3CC1AFDC285F}" dt="2023-04-15T14:23:52.952" v="2934" actId="1076"/>
          <ac:cxnSpMkLst>
            <pc:docMk/>
            <pc:sldMk cId="0" sldId="261"/>
            <ac:cxnSpMk id="6" creationId="{915312D3-8E53-74DA-FEFA-B68C480FDB31}"/>
          </ac:cxnSpMkLst>
        </pc:cxnChg>
      </pc:sldChg>
      <pc:sldChg chg="delSp mod modNotes">
        <pc:chgData name="NGUYEN THI MAI ANH" userId="5896af19-c1dd-4839-9b5b-5cbe956f7d6d" providerId="ADAL" clId="{29B37E74-C2BE-4CCA-B129-3CC1AFDC285F}" dt="2023-04-15T14:51:25.864" v="3677" actId="478"/>
        <pc:sldMkLst>
          <pc:docMk/>
          <pc:sldMk cId="0" sldId="262"/>
        </pc:sldMkLst>
        <pc:spChg chg="del">
          <ac:chgData name="NGUYEN THI MAI ANH" userId="5896af19-c1dd-4839-9b5b-5cbe956f7d6d" providerId="ADAL" clId="{29B37E74-C2BE-4CCA-B129-3CC1AFDC285F}" dt="2023-04-15T14:51:23.385" v="3676" actId="478"/>
          <ac:spMkLst>
            <pc:docMk/>
            <pc:sldMk cId="0" sldId="262"/>
            <ac:spMk id="630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3.385" v="3676" actId="478"/>
          <ac:spMkLst>
            <pc:docMk/>
            <pc:sldMk cId="0" sldId="262"/>
            <ac:spMk id="631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5.864" v="3677" actId="478"/>
          <ac:spMkLst>
            <pc:docMk/>
            <pc:sldMk cId="0" sldId="262"/>
            <ac:spMk id="632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5.864" v="3677" actId="478"/>
          <ac:spMkLst>
            <pc:docMk/>
            <pc:sldMk cId="0" sldId="262"/>
            <ac:spMk id="633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3.385" v="3676" actId="478"/>
          <ac:spMkLst>
            <pc:docMk/>
            <pc:sldMk cId="0" sldId="262"/>
            <ac:spMk id="634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3.385" v="3676" actId="478"/>
          <ac:spMkLst>
            <pc:docMk/>
            <pc:sldMk cId="0" sldId="262"/>
            <ac:spMk id="635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5.864" v="3677" actId="478"/>
          <ac:spMkLst>
            <pc:docMk/>
            <pc:sldMk cId="0" sldId="262"/>
            <ac:spMk id="636" creationId="{00000000-0000-0000-0000-000000000000}"/>
          </ac:spMkLst>
        </pc:spChg>
        <pc:spChg chg="del">
          <ac:chgData name="NGUYEN THI MAI ANH" userId="5896af19-c1dd-4839-9b5b-5cbe956f7d6d" providerId="ADAL" clId="{29B37E74-C2BE-4CCA-B129-3CC1AFDC285F}" dt="2023-04-15T14:51:25.864" v="3677" actId="478"/>
          <ac:spMkLst>
            <pc:docMk/>
            <pc:sldMk cId="0" sldId="262"/>
            <ac:spMk id="637" creationId="{00000000-0000-0000-0000-000000000000}"/>
          </ac:spMkLst>
        </pc:spChg>
      </pc:sldChg>
      <pc:sldChg chg="modSp mod modNotes">
        <pc:chgData name="NGUYEN THI MAI ANH" userId="5896af19-c1dd-4839-9b5b-5cbe956f7d6d" providerId="ADAL" clId="{29B37E74-C2BE-4CCA-B129-3CC1AFDC285F}" dt="2023-04-15T14:50:35.539" v="3675" actId="403"/>
        <pc:sldMkLst>
          <pc:docMk/>
          <pc:sldMk cId="0" sldId="263"/>
        </pc:sldMkLst>
        <pc:spChg chg="mod">
          <ac:chgData name="NGUYEN THI MAI ANH" userId="5896af19-c1dd-4839-9b5b-5cbe956f7d6d" providerId="ADAL" clId="{29B37E74-C2BE-4CCA-B129-3CC1AFDC285F}" dt="2023-04-15T14:50:35.539" v="3675" actId="403"/>
          <ac:spMkLst>
            <pc:docMk/>
            <pc:sldMk cId="0" sldId="263"/>
            <ac:spMk id="653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14:50:12.925" v="3625" actId="20577"/>
          <ac:spMkLst>
            <pc:docMk/>
            <pc:sldMk cId="0" sldId="263"/>
            <ac:spMk id="654" creationId="{00000000-0000-0000-0000-000000000000}"/>
          </ac:spMkLst>
        </pc:spChg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64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65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66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68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69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70"/>
        </pc:sldMkLst>
      </pc:sldChg>
      <pc:sldChg chg="modNotes">
        <pc:chgData name="NGUYEN THI MAI ANH" userId="5896af19-c1dd-4839-9b5b-5cbe956f7d6d" providerId="ADAL" clId="{29B37E74-C2BE-4CCA-B129-3CC1AFDC285F}" dt="2023-04-15T12:22:54.342" v="2428"/>
        <pc:sldMkLst>
          <pc:docMk/>
          <pc:sldMk cId="0" sldId="271"/>
        </pc:sldMkLst>
      </pc:sldChg>
      <pc:sldChg chg="del">
        <pc:chgData name="NGUYEN THI MAI ANH" userId="5896af19-c1dd-4839-9b5b-5cbe956f7d6d" providerId="ADAL" clId="{29B37E74-C2BE-4CCA-B129-3CC1AFDC285F}" dt="2023-04-15T04:32:35.944" v="1769" actId="47"/>
        <pc:sldMkLst>
          <pc:docMk/>
          <pc:sldMk cId="0" sldId="272"/>
        </pc:sldMkLst>
      </pc:sldChg>
      <pc:sldChg chg="del">
        <pc:chgData name="NGUYEN THI MAI ANH" userId="5896af19-c1dd-4839-9b5b-5cbe956f7d6d" providerId="ADAL" clId="{29B37E74-C2BE-4CCA-B129-3CC1AFDC285F}" dt="2023-04-15T04:32:35.944" v="1769" actId="47"/>
        <pc:sldMkLst>
          <pc:docMk/>
          <pc:sldMk cId="0" sldId="273"/>
        </pc:sldMkLst>
      </pc:sldChg>
      <pc:sldChg chg="del">
        <pc:chgData name="NGUYEN THI MAI ANH" userId="5896af19-c1dd-4839-9b5b-5cbe956f7d6d" providerId="ADAL" clId="{29B37E74-C2BE-4CCA-B129-3CC1AFDC285F}" dt="2023-04-15T04:32:51.746" v="1771" actId="47"/>
        <pc:sldMkLst>
          <pc:docMk/>
          <pc:sldMk cId="0" sldId="274"/>
        </pc:sldMkLst>
      </pc:sldChg>
      <pc:sldChg chg="del">
        <pc:chgData name="NGUYEN THI MAI ANH" userId="5896af19-c1dd-4839-9b5b-5cbe956f7d6d" providerId="ADAL" clId="{29B37E74-C2BE-4CCA-B129-3CC1AFDC285F}" dt="2023-04-15T04:32:42.220" v="1770" actId="47"/>
        <pc:sldMkLst>
          <pc:docMk/>
          <pc:sldMk cId="0" sldId="275"/>
        </pc:sldMkLst>
      </pc:sldChg>
      <pc:sldChg chg="del">
        <pc:chgData name="NGUYEN THI MAI ANH" userId="5896af19-c1dd-4839-9b5b-5cbe956f7d6d" providerId="ADAL" clId="{29B37E74-C2BE-4CCA-B129-3CC1AFDC285F}" dt="2023-04-15T04:32:42.220" v="1770" actId="47"/>
        <pc:sldMkLst>
          <pc:docMk/>
          <pc:sldMk cId="0" sldId="276"/>
        </pc:sldMkLst>
      </pc:sldChg>
      <pc:sldChg chg="del">
        <pc:chgData name="NGUYEN THI MAI ANH" userId="5896af19-c1dd-4839-9b5b-5cbe956f7d6d" providerId="ADAL" clId="{29B37E74-C2BE-4CCA-B129-3CC1AFDC285F}" dt="2023-04-15T04:32:51.746" v="1771" actId="47"/>
        <pc:sldMkLst>
          <pc:docMk/>
          <pc:sldMk cId="0" sldId="277"/>
        </pc:sldMkLst>
      </pc:sldChg>
      <pc:sldChg chg="del">
        <pc:chgData name="NGUYEN THI MAI ANH" userId="5896af19-c1dd-4839-9b5b-5cbe956f7d6d" providerId="ADAL" clId="{29B37E74-C2BE-4CCA-B129-3CC1AFDC285F}" dt="2023-04-15T04:32:51.746" v="1771" actId="47"/>
        <pc:sldMkLst>
          <pc:docMk/>
          <pc:sldMk cId="0" sldId="278"/>
        </pc:sldMkLst>
      </pc:sldChg>
      <pc:sldChg chg="del">
        <pc:chgData name="NGUYEN THI MAI ANH" userId="5896af19-c1dd-4839-9b5b-5cbe956f7d6d" providerId="ADAL" clId="{29B37E74-C2BE-4CCA-B129-3CC1AFDC285F}" dt="2023-04-15T04:32:56.160" v="1772" actId="47"/>
        <pc:sldMkLst>
          <pc:docMk/>
          <pc:sldMk cId="0" sldId="279"/>
        </pc:sldMkLst>
      </pc:sldChg>
      <pc:sldChg chg="del">
        <pc:chgData name="NGUYEN THI MAI ANH" userId="5896af19-c1dd-4839-9b5b-5cbe956f7d6d" providerId="ADAL" clId="{29B37E74-C2BE-4CCA-B129-3CC1AFDC285F}" dt="2023-04-15T04:32:56.160" v="1772" actId="47"/>
        <pc:sldMkLst>
          <pc:docMk/>
          <pc:sldMk cId="0" sldId="280"/>
        </pc:sldMkLst>
      </pc:sldChg>
      <pc:sldChg chg="del">
        <pc:chgData name="NGUYEN THI MAI ANH" userId="5896af19-c1dd-4839-9b5b-5cbe956f7d6d" providerId="ADAL" clId="{29B37E74-C2BE-4CCA-B129-3CC1AFDC285F}" dt="2023-04-15T04:32:56.160" v="1772" actId="47"/>
        <pc:sldMkLst>
          <pc:docMk/>
          <pc:sldMk cId="0" sldId="281"/>
        </pc:sldMkLst>
      </pc:sldChg>
      <pc:sldChg chg="del">
        <pc:chgData name="NGUYEN THI MAI ANH" userId="5896af19-c1dd-4839-9b5b-5cbe956f7d6d" providerId="ADAL" clId="{29B37E74-C2BE-4CCA-B129-3CC1AFDC285F}" dt="2023-04-15T04:32:59.545" v="1773" actId="47"/>
        <pc:sldMkLst>
          <pc:docMk/>
          <pc:sldMk cId="0" sldId="282"/>
        </pc:sldMkLst>
      </pc:sldChg>
      <pc:sldChg chg="del">
        <pc:chgData name="NGUYEN THI MAI ANH" userId="5896af19-c1dd-4839-9b5b-5cbe956f7d6d" providerId="ADAL" clId="{29B37E74-C2BE-4CCA-B129-3CC1AFDC285F}" dt="2023-04-15T04:32:59.545" v="1773" actId="47"/>
        <pc:sldMkLst>
          <pc:docMk/>
          <pc:sldMk cId="0" sldId="283"/>
        </pc:sldMkLst>
      </pc:sldChg>
      <pc:sldChg chg="del">
        <pc:chgData name="NGUYEN THI MAI ANH" userId="5896af19-c1dd-4839-9b5b-5cbe956f7d6d" providerId="ADAL" clId="{29B37E74-C2BE-4CCA-B129-3CC1AFDC285F}" dt="2023-04-15T04:33:03.667" v="1774" actId="47"/>
        <pc:sldMkLst>
          <pc:docMk/>
          <pc:sldMk cId="0" sldId="284"/>
        </pc:sldMkLst>
      </pc:sldChg>
      <pc:sldChg chg="modSp del mod">
        <pc:chgData name="NGUYEN THI MAI ANH" userId="5896af19-c1dd-4839-9b5b-5cbe956f7d6d" providerId="ADAL" clId="{29B37E74-C2BE-4CCA-B129-3CC1AFDC285F}" dt="2023-04-15T04:33:03.667" v="1774" actId="47"/>
        <pc:sldMkLst>
          <pc:docMk/>
          <pc:sldMk cId="0" sldId="285"/>
        </pc:sldMkLst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1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2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3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4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5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6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7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8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39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0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1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2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3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4" creationId="{00000000-0000-0000-0000-000000000000}"/>
          </ac:spMkLst>
        </pc:spChg>
        <pc:spChg chg="mod">
          <ac:chgData name="NGUYEN THI MAI ANH" userId="5896af19-c1dd-4839-9b5b-5cbe956f7d6d" providerId="ADAL" clId="{29B37E74-C2BE-4CCA-B129-3CC1AFDC285F}" dt="2023-04-15T02:41:51.628" v="250" actId="207"/>
          <ac:spMkLst>
            <pc:docMk/>
            <pc:sldMk cId="0" sldId="285"/>
            <ac:spMk id="10045" creationId="{00000000-0000-0000-0000-000000000000}"/>
          </ac:spMkLst>
        </pc:spChg>
      </pc:sldChg>
      <pc:sldChg chg="del">
        <pc:chgData name="NGUYEN THI MAI ANH" userId="5896af19-c1dd-4839-9b5b-5cbe956f7d6d" providerId="ADAL" clId="{29B37E74-C2BE-4CCA-B129-3CC1AFDC285F}" dt="2023-04-15T04:33:03.667" v="1774" actId="47"/>
        <pc:sldMkLst>
          <pc:docMk/>
          <pc:sldMk cId="0" sldId="286"/>
        </pc:sldMkLst>
      </pc:sldChg>
      <pc:sldChg chg="del">
        <pc:chgData name="NGUYEN THI MAI ANH" userId="5896af19-c1dd-4839-9b5b-5cbe956f7d6d" providerId="ADAL" clId="{29B37E74-C2BE-4CCA-B129-3CC1AFDC285F}" dt="2023-04-15T04:33:07.257" v="1775" actId="47"/>
        <pc:sldMkLst>
          <pc:docMk/>
          <pc:sldMk cId="0" sldId="287"/>
        </pc:sldMkLst>
      </pc:sldChg>
      <pc:sldChg chg="del">
        <pc:chgData name="NGUYEN THI MAI ANH" userId="5896af19-c1dd-4839-9b5b-5cbe956f7d6d" providerId="ADAL" clId="{29B37E74-C2BE-4CCA-B129-3CC1AFDC285F}" dt="2023-04-15T04:33:07.257" v="1775" actId="47"/>
        <pc:sldMkLst>
          <pc:docMk/>
          <pc:sldMk cId="0" sldId="288"/>
        </pc:sldMkLst>
      </pc:sldChg>
      <pc:sldChg chg="del">
        <pc:chgData name="NGUYEN THI MAI ANH" userId="5896af19-c1dd-4839-9b5b-5cbe956f7d6d" providerId="ADAL" clId="{29B37E74-C2BE-4CCA-B129-3CC1AFDC285F}" dt="2023-04-15T04:33:07.257" v="1775" actId="47"/>
        <pc:sldMkLst>
          <pc:docMk/>
          <pc:sldMk cId="0" sldId="289"/>
        </pc:sldMkLst>
      </pc:sldChg>
      <pc:sldChg chg="addSp delSp modSp mod modAnim">
        <pc:chgData name="NGUYEN THI MAI ANH" userId="5896af19-c1dd-4839-9b5b-5cbe956f7d6d" providerId="ADAL" clId="{29B37E74-C2BE-4CCA-B129-3CC1AFDC285F}" dt="2023-04-15T02:44:41.695" v="271"/>
        <pc:sldMkLst>
          <pc:docMk/>
          <pc:sldMk cId="3970514170" sldId="290"/>
        </pc:sldMkLst>
        <pc:spChg chg="add del mod">
          <ac:chgData name="NGUYEN THI MAI ANH" userId="5896af19-c1dd-4839-9b5b-5cbe956f7d6d" providerId="ADAL" clId="{29B37E74-C2BE-4CCA-B129-3CC1AFDC285F}" dt="2023-04-15T02:30:10.210" v="1" actId="478"/>
          <ac:spMkLst>
            <pc:docMk/>
            <pc:sldMk cId="3970514170" sldId="290"/>
            <ac:spMk id="2" creationId="{509351C2-0136-68D8-3CCF-0C538CC5F38B}"/>
          </ac:spMkLst>
        </pc:spChg>
        <pc:spChg chg="add mod">
          <ac:chgData name="NGUYEN THI MAI ANH" userId="5896af19-c1dd-4839-9b5b-5cbe956f7d6d" providerId="ADAL" clId="{29B37E74-C2BE-4CCA-B129-3CC1AFDC285F}" dt="2023-04-15T02:32:00.953" v="35" actId="1076"/>
          <ac:spMkLst>
            <pc:docMk/>
            <pc:sldMk cId="3970514170" sldId="290"/>
            <ac:spMk id="5" creationId="{B7203EF4-32B1-8A18-0A10-A824BB4D9812}"/>
          </ac:spMkLst>
        </pc:spChg>
        <pc:spChg chg="add mod">
          <ac:chgData name="NGUYEN THI MAI ANH" userId="5896af19-c1dd-4839-9b5b-5cbe956f7d6d" providerId="ADAL" clId="{29B37E74-C2BE-4CCA-B129-3CC1AFDC285F}" dt="2023-04-15T02:43:56.015" v="268" actId="1076"/>
          <ac:spMkLst>
            <pc:docMk/>
            <pc:sldMk cId="3970514170" sldId="290"/>
            <ac:spMk id="11" creationId="{628D4BFB-82C8-F48D-C32F-37E57FC52752}"/>
          </ac:spMkLst>
        </pc:spChg>
        <pc:spChg chg="add mod">
          <ac:chgData name="NGUYEN THI MAI ANH" userId="5896af19-c1dd-4839-9b5b-5cbe956f7d6d" providerId="ADAL" clId="{29B37E74-C2BE-4CCA-B129-3CC1AFDC285F}" dt="2023-04-15T02:43:56.015" v="268" actId="1076"/>
          <ac:spMkLst>
            <pc:docMk/>
            <pc:sldMk cId="3970514170" sldId="290"/>
            <ac:spMk id="12" creationId="{537D8EF7-C50A-BFA4-2079-65C581564F96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14" creationId="{F53541A1-7DB1-80D8-4E09-DF02B87843D5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15" creationId="{A97D956E-542A-9B40-6A3F-DFCE62B2523E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16" creationId="{E95ECCF7-D854-4C14-1272-DE70ACE6B0FC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17" creationId="{CE9A6092-9EF5-0A58-537D-077E32EAF37F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18" creationId="{834C1567-EEC9-9D87-B190-3662438D8B58}"/>
          </ac:spMkLst>
        </pc:spChg>
        <pc:spChg chg="mod">
          <ac:chgData name="NGUYEN THI MAI ANH" userId="5896af19-c1dd-4839-9b5b-5cbe956f7d6d" providerId="ADAL" clId="{29B37E74-C2BE-4CCA-B129-3CC1AFDC285F}" dt="2023-04-15T02:42:23.602" v="251"/>
          <ac:spMkLst>
            <pc:docMk/>
            <pc:sldMk cId="3970514170" sldId="290"/>
            <ac:spMk id="21" creationId="{8566329D-29A4-12AC-C4C4-61B2C54519D5}"/>
          </ac:spMkLst>
        </pc:spChg>
        <pc:grpChg chg="add del mod">
          <ac:chgData name="NGUYEN THI MAI ANH" userId="5896af19-c1dd-4839-9b5b-5cbe956f7d6d" providerId="ADAL" clId="{29B37E74-C2BE-4CCA-B129-3CC1AFDC285F}" dt="2023-04-15T02:42:43.552" v="256" actId="478"/>
          <ac:grpSpMkLst>
            <pc:docMk/>
            <pc:sldMk cId="3970514170" sldId="290"/>
            <ac:grpSpMk id="13" creationId="{A5D9A690-6014-F840-944E-267284157CF8}"/>
          </ac:grpSpMkLst>
        </pc:grpChg>
        <pc:grpChg chg="add mod">
          <ac:chgData name="NGUYEN THI MAI ANH" userId="5896af19-c1dd-4839-9b5b-5cbe956f7d6d" providerId="ADAL" clId="{29B37E74-C2BE-4CCA-B129-3CC1AFDC285F}" dt="2023-04-15T02:43:56.015" v="268" actId="1076"/>
          <ac:grpSpMkLst>
            <pc:docMk/>
            <pc:sldMk cId="3970514170" sldId="290"/>
            <ac:grpSpMk id="22" creationId="{F387ECE5-345E-940E-7586-D8F73EB75712}"/>
          </ac:grpSpMkLst>
        </pc:grpChg>
        <pc:picChg chg="add mod">
          <ac:chgData name="NGUYEN THI MAI ANH" userId="5896af19-c1dd-4839-9b5b-5cbe956f7d6d" providerId="ADAL" clId="{29B37E74-C2BE-4CCA-B129-3CC1AFDC285F}" dt="2023-04-15T02:43:56.015" v="268" actId="1076"/>
          <ac:picMkLst>
            <pc:docMk/>
            <pc:sldMk cId="3970514170" sldId="290"/>
            <ac:picMk id="1026" creationId="{3FCEAB14-197D-654A-F80A-55C112919F89}"/>
          </ac:picMkLst>
        </pc:picChg>
      </pc:sldChg>
      <pc:sldChg chg="addSp delSp modSp new mod modClrScheme chgLayout">
        <pc:chgData name="NGUYEN THI MAI ANH" userId="5896af19-c1dd-4839-9b5b-5cbe956f7d6d" providerId="ADAL" clId="{29B37E74-C2BE-4CCA-B129-3CC1AFDC285F}" dt="2023-04-15T02:52:30.830" v="347" actId="1076"/>
        <pc:sldMkLst>
          <pc:docMk/>
          <pc:sldMk cId="3493079708" sldId="292"/>
        </pc:sldMkLst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2" creationId="{B8561766-510E-FEC2-6424-D5CDED40CD3E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3" creationId="{392D8078-8CDF-912B-0682-0BE6ECED2D0D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4" creationId="{38F26D71-8727-D505-5B15-4EFB7CFF2E54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5" creationId="{2AD977A8-B108-8079-4B9B-14FDD382E076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6" creationId="{D7228F1C-6A68-1AE8-E71E-C8B1CB707F03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7" creationId="{0B12F535-603E-A0D7-FA02-6D7BE1EF7681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8" creationId="{C981B85A-5815-80C7-E9ED-1ED9393D073A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9" creationId="{2554A421-13B6-838D-50DB-AB016491BBA1}"/>
          </ac:spMkLst>
        </pc:spChg>
        <pc:spChg chg="del">
          <ac:chgData name="NGUYEN THI MAI ANH" userId="5896af19-c1dd-4839-9b5b-5cbe956f7d6d" providerId="ADAL" clId="{29B37E74-C2BE-4CCA-B129-3CC1AFDC285F}" dt="2023-04-15T02:47:07.221" v="315" actId="478"/>
          <ac:spMkLst>
            <pc:docMk/>
            <pc:sldMk cId="3493079708" sldId="292"/>
            <ac:spMk id="10" creationId="{8DC6FF4F-9BE6-5767-0479-BF4674F4EFE0}"/>
          </ac:spMkLst>
        </pc:spChg>
        <pc:grpChg chg="add mod">
          <ac:chgData name="NGUYEN THI MAI ANH" userId="5896af19-c1dd-4839-9b5b-5cbe956f7d6d" providerId="ADAL" clId="{29B37E74-C2BE-4CCA-B129-3CC1AFDC285F}" dt="2023-04-15T02:52:28.935" v="346" actId="1076"/>
          <ac:grpSpMkLst>
            <pc:docMk/>
            <pc:sldMk cId="3493079708" sldId="292"/>
            <ac:grpSpMk id="15" creationId="{F35852E8-C6BF-A976-39FD-BE4F5FAF6B3D}"/>
          </ac:grpSpMkLst>
        </pc:grpChg>
        <pc:picChg chg="add mod">
          <ac:chgData name="NGUYEN THI MAI ANH" userId="5896af19-c1dd-4839-9b5b-5cbe956f7d6d" providerId="ADAL" clId="{29B37E74-C2BE-4CCA-B129-3CC1AFDC285F}" dt="2023-04-15T02:52:23.647" v="344" actId="164"/>
          <ac:picMkLst>
            <pc:docMk/>
            <pc:sldMk cId="3493079708" sldId="292"/>
            <ac:picMk id="12" creationId="{C5EFA804-7450-F484-CB8C-FABDAE9F3346}"/>
          </ac:picMkLst>
        </pc:picChg>
        <pc:picChg chg="add mod">
          <ac:chgData name="NGUYEN THI MAI ANH" userId="5896af19-c1dd-4839-9b5b-5cbe956f7d6d" providerId="ADAL" clId="{29B37E74-C2BE-4CCA-B129-3CC1AFDC285F}" dt="2023-04-15T02:52:23.647" v="344" actId="164"/>
          <ac:picMkLst>
            <pc:docMk/>
            <pc:sldMk cId="3493079708" sldId="292"/>
            <ac:picMk id="14" creationId="{9FA05B46-A8B0-0E0B-6D3C-D4707967AC15}"/>
          </ac:picMkLst>
        </pc:picChg>
        <pc:picChg chg="add mod">
          <ac:chgData name="NGUYEN THI MAI ANH" userId="5896af19-c1dd-4839-9b5b-5cbe956f7d6d" providerId="ADAL" clId="{29B37E74-C2BE-4CCA-B129-3CC1AFDC285F}" dt="2023-04-15T02:52:30.830" v="347" actId="1076"/>
          <ac:picMkLst>
            <pc:docMk/>
            <pc:sldMk cId="3493079708" sldId="292"/>
            <ac:picMk id="2050" creationId="{ECFE194E-611F-B193-3DB1-CCB1258FF97F}"/>
          </ac:picMkLst>
        </pc:picChg>
      </pc:sldChg>
      <pc:sldChg chg="addSp delSp modSp new mod">
        <pc:chgData name="NGUYEN THI MAI ANH" userId="5896af19-c1dd-4839-9b5b-5cbe956f7d6d" providerId="ADAL" clId="{29B37E74-C2BE-4CCA-B129-3CC1AFDC285F}" dt="2023-04-15T02:55:56.230" v="364" actId="14100"/>
        <pc:sldMkLst>
          <pc:docMk/>
          <pc:sldMk cId="861920305" sldId="293"/>
        </pc:sldMkLst>
        <pc:spChg chg="del">
          <ac:chgData name="NGUYEN THI MAI ANH" userId="5896af19-c1dd-4839-9b5b-5cbe956f7d6d" providerId="ADAL" clId="{29B37E74-C2BE-4CCA-B129-3CC1AFDC285F}" dt="2023-04-15T02:54:10.674" v="349" actId="478"/>
          <ac:spMkLst>
            <pc:docMk/>
            <pc:sldMk cId="861920305" sldId="293"/>
            <ac:spMk id="2" creationId="{B53C9251-1157-B98C-C769-97227A9027B3}"/>
          </ac:spMkLst>
        </pc:spChg>
        <pc:spChg chg="del">
          <ac:chgData name="NGUYEN THI MAI ANH" userId="5896af19-c1dd-4839-9b5b-5cbe956f7d6d" providerId="ADAL" clId="{29B37E74-C2BE-4CCA-B129-3CC1AFDC285F}" dt="2023-04-15T02:54:10.674" v="349" actId="478"/>
          <ac:spMkLst>
            <pc:docMk/>
            <pc:sldMk cId="861920305" sldId="293"/>
            <ac:spMk id="3" creationId="{54260074-20E7-F710-1A07-621AEA1EEA6D}"/>
          </ac:spMkLst>
        </pc:spChg>
        <pc:picChg chg="add mod">
          <ac:chgData name="NGUYEN THI MAI ANH" userId="5896af19-c1dd-4839-9b5b-5cbe956f7d6d" providerId="ADAL" clId="{29B37E74-C2BE-4CCA-B129-3CC1AFDC285F}" dt="2023-04-15T02:55:56.230" v="364" actId="14100"/>
          <ac:picMkLst>
            <pc:docMk/>
            <pc:sldMk cId="861920305" sldId="293"/>
            <ac:picMk id="3074" creationId="{C531085F-5641-7626-7614-B8BF7D8294B8}"/>
          </ac:picMkLst>
        </pc:picChg>
      </pc:sldChg>
      <pc:sldChg chg="addSp modSp add mod setBg modAnim">
        <pc:chgData name="NGUYEN THI MAI ANH" userId="5896af19-c1dd-4839-9b5b-5cbe956f7d6d" providerId="ADAL" clId="{29B37E74-C2BE-4CCA-B129-3CC1AFDC285F}" dt="2023-04-15T03:37:04.103" v="1041" actId="13822"/>
        <pc:sldMkLst>
          <pc:docMk/>
          <pc:sldMk cId="1922514615" sldId="294"/>
        </pc:sldMkLst>
        <pc:spChg chg="add mod">
          <ac:chgData name="NGUYEN THI MAI ANH" userId="5896af19-c1dd-4839-9b5b-5cbe956f7d6d" providerId="ADAL" clId="{29B37E74-C2BE-4CCA-B129-3CC1AFDC285F}" dt="2023-04-15T03:37:04.103" v="1041" actId="13822"/>
          <ac:spMkLst>
            <pc:docMk/>
            <pc:sldMk cId="1922514615" sldId="294"/>
            <ac:spMk id="2" creationId="{B2864097-6C31-2A33-FF39-C74FD78C3AF2}"/>
          </ac:spMkLst>
        </pc:spChg>
        <pc:spChg chg="mod">
          <ac:chgData name="NGUYEN THI MAI ANH" userId="5896af19-c1dd-4839-9b5b-5cbe956f7d6d" providerId="ADAL" clId="{29B37E74-C2BE-4CCA-B129-3CC1AFDC285F}" dt="2023-04-15T03:34:31.284" v="1002" actId="20577"/>
          <ac:spMkLst>
            <pc:docMk/>
            <pc:sldMk cId="1922514615" sldId="294"/>
            <ac:spMk id="3" creationId="{7D196264-81B7-A161-6A25-061C26BBC3EF}"/>
          </ac:spMkLst>
        </pc:spChg>
        <pc:spChg chg="mod">
          <ac:chgData name="NGUYEN THI MAI ANH" userId="5896af19-c1dd-4839-9b5b-5cbe956f7d6d" providerId="ADAL" clId="{29B37E74-C2BE-4CCA-B129-3CC1AFDC285F}" dt="2023-04-15T03:36:57.797" v="1040" actId="13822"/>
          <ac:spMkLst>
            <pc:docMk/>
            <pc:sldMk cId="1922514615" sldId="294"/>
            <ac:spMk id="4" creationId="{3FFBC023-ED39-1651-C6F5-15F838CB35D5}"/>
          </ac:spMkLst>
        </pc:spChg>
        <pc:spChg chg="mod">
          <ac:chgData name="NGUYEN THI MAI ANH" userId="5896af19-c1dd-4839-9b5b-5cbe956f7d6d" providerId="ADAL" clId="{29B37E74-C2BE-4CCA-B129-3CC1AFDC285F}" dt="2023-04-15T03:08:20.639" v="889" actId="1076"/>
          <ac:spMkLst>
            <pc:docMk/>
            <pc:sldMk cId="1922514615" sldId="294"/>
            <ac:spMk id="509" creationId="{00000000-0000-0000-0000-000000000000}"/>
          </ac:spMkLst>
        </pc:spChg>
        <pc:grpChg chg="mod">
          <ac:chgData name="NGUYEN THI MAI ANH" userId="5896af19-c1dd-4839-9b5b-5cbe956f7d6d" providerId="ADAL" clId="{29B37E74-C2BE-4CCA-B129-3CC1AFDC285F}" dt="2023-04-15T03:08:00.607" v="883" actId="1076"/>
          <ac:grpSpMkLst>
            <pc:docMk/>
            <pc:sldMk cId="1922514615" sldId="294"/>
            <ac:grpSpMk id="497" creationId="{00000000-0000-0000-0000-000000000000}"/>
          </ac:grpSpMkLst>
        </pc:grpChg>
        <pc:picChg chg="mod">
          <ac:chgData name="NGUYEN THI MAI ANH" userId="5896af19-c1dd-4839-9b5b-5cbe956f7d6d" providerId="ADAL" clId="{29B37E74-C2BE-4CCA-B129-3CC1AFDC285F}" dt="2023-04-15T03:08:16.510" v="888" actId="1076"/>
          <ac:picMkLst>
            <pc:docMk/>
            <pc:sldMk cId="1922514615" sldId="294"/>
            <ac:picMk id="4098" creationId="{5111C23A-BAF2-BDA2-34E5-70A249EE9D9E}"/>
          </ac:picMkLst>
        </pc:picChg>
        <pc:picChg chg="mod">
          <ac:chgData name="NGUYEN THI MAI ANH" userId="5896af19-c1dd-4839-9b5b-5cbe956f7d6d" providerId="ADAL" clId="{29B37E74-C2BE-4CCA-B129-3CC1AFDC285F}" dt="2023-04-15T03:08:14.607" v="887" actId="1076"/>
          <ac:picMkLst>
            <pc:docMk/>
            <pc:sldMk cId="1922514615" sldId="294"/>
            <ac:picMk id="4100" creationId="{5BB12FFA-D636-2B07-0C9B-A0842269613F}"/>
          </ac:picMkLst>
        </pc:picChg>
      </pc:sldChg>
      <pc:sldChg chg="addSp delSp modSp new mod modAnim">
        <pc:chgData name="NGUYEN THI MAI ANH" userId="5896af19-c1dd-4839-9b5b-5cbe956f7d6d" providerId="ADAL" clId="{29B37E74-C2BE-4CCA-B129-3CC1AFDC285F}" dt="2023-04-15T04:04:07.966" v="1457" actId="164"/>
        <pc:sldMkLst>
          <pc:docMk/>
          <pc:sldMk cId="906889214" sldId="295"/>
        </pc:sldMkLst>
        <pc:spChg chg="del">
          <ac:chgData name="NGUYEN THI MAI ANH" userId="5896af19-c1dd-4839-9b5b-5cbe956f7d6d" providerId="ADAL" clId="{29B37E74-C2BE-4CCA-B129-3CC1AFDC285F}" dt="2023-04-15T03:39:02.400" v="1043" actId="21"/>
          <ac:spMkLst>
            <pc:docMk/>
            <pc:sldMk cId="906889214" sldId="295"/>
            <ac:spMk id="2" creationId="{899D84B1-618D-C007-4498-FF1B6468F5B5}"/>
          </ac:spMkLst>
        </pc:spChg>
        <pc:spChg chg="add mod">
          <ac:chgData name="NGUYEN THI MAI ANH" userId="5896af19-c1dd-4839-9b5b-5cbe956f7d6d" providerId="ADAL" clId="{29B37E74-C2BE-4CCA-B129-3CC1AFDC285F}" dt="2023-04-15T03:48:18.229" v="1191" actId="1076"/>
          <ac:spMkLst>
            <pc:docMk/>
            <pc:sldMk cId="906889214" sldId="295"/>
            <ac:spMk id="3" creationId="{C381197C-53AC-5CE6-00BB-B4740B6AA955}"/>
          </ac:spMkLst>
        </pc:spChg>
        <pc:spChg chg="add del mod">
          <ac:chgData name="NGUYEN THI MAI ANH" userId="5896af19-c1dd-4839-9b5b-5cbe956f7d6d" providerId="ADAL" clId="{29B37E74-C2BE-4CCA-B129-3CC1AFDC285F}" dt="2023-04-15T03:40:14.851" v="1054" actId="21"/>
          <ac:spMkLst>
            <pc:docMk/>
            <pc:sldMk cId="906889214" sldId="295"/>
            <ac:spMk id="4" creationId="{1C975425-24B5-A73B-EC63-024A9355F9D6}"/>
          </ac:spMkLst>
        </pc:spChg>
        <pc:spChg chg="add mod">
          <ac:chgData name="NGUYEN THI MAI ANH" userId="5896af19-c1dd-4839-9b5b-5cbe956f7d6d" providerId="ADAL" clId="{29B37E74-C2BE-4CCA-B129-3CC1AFDC285F}" dt="2023-04-15T03:50:10.886" v="1218" actId="1076"/>
          <ac:spMkLst>
            <pc:docMk/>
            <pc:sldMk cId="906889214" sldId="295"/>
            <ac:spMk id="5" creationId="{C3035F3E-616C-F5D3-F72E-AD74BA0ECD6F}"/>
          </ac:spMkLst>
        </pc:spChg>
        <pc:spChg chg="add del mod">
          <ac:chgData name="NGUYEN THI MAI ANH" userId="5896af19-c1dd-4839-9b5b-5cbe956f7d6d" providerId="ADAL" clId="{29B37E74-C2BE-4CCA-B129-3CC1AFDC285F}" dt="2023-04-15T03:45:27.740" v="1144" actId="21"/>
          <ac:spMkLst>
            <pc:docMk/>
            <pc:sldMk cId="906889214" sldId="295"/>
            <ac:spMk id="6" creationId="{0FCE23F2-61F7-1ED1-6908-D3AF1632E34F}"/>
          </ac:spMkLst>
        </pc:spChg>
        <pc:spChg chg="add del mod">
          <ac:chgData name="NGUYEN THI MAI ANH" userId="5896af19-c1dd-4839-9b5b-5cbe956f7d6d" providerId="ADAL" clId="{29B37E74-C2BE-4CCA-B129-3CC1AFDC285F}" dt="2023-04-15T03:45:24.523" v="1143" actId="21"/>
          <ac:spMkLst>
            <pc:docMk/>
            <pc:sldMk cId="906889214" sldId="295"/>
            <ac:spMk id="7" creationId="{9BE4DEBB-03D8-FEEB-E846-338302CDCD31}"/>
          </ac:spMkLst>
        </pc:spChg>
        <pc:spChg chg="add del mod">
          <ac:chgData name="NGUYEN THI MAI ANH" userId="5896af19-c1dd-4839-9b5b-5cbe956f7d6d" providerId="ADAL" clId="{29B37E74-C2BE-4CCA-B129-3CC1AFDC285F}" dt="2023-04-15T03:45:38.269" v="1147" actId="21"/>
          <ac:spMkLst>
            <pc:docMk/>
            <pc:sldMk cId="906889214" sldId="295"/>
            <ac:spMk id="8" creationId="{18CAB0A6-69E5-75E6-E0E3-88AF54D3E9F6}"/>
          </ac:spMkLst>
        </pc:spChg>
        <pc:spChg chg="add mod">
          <ac:chgData name="NGUYEN THI MAI ANH" userId="5896af19-c1dd-4839-9b5b-5cbe956f7d6d" providerId="ADAL" clId="{29B37E74-C2BE-4CCA-B129-3CC1AFDC285F}" dt="2023-04-15T04:01:26.450" v="1388" actId="1076"/>
          <ac:spMkLst>
            <pc:docMk/>
            <pc:sldMk cId="906889214" sldId="295"/>
            <ac:spMk id="9" creationId="{F5715F47-4D94-2A2C-D9BB-6FFFE2117030}"/>
          </ac:spMkLst>
        </pc:spChg>
        <pc:spChg chg="add mod">
          <ac:chgData name="NGUYEN THI MAI ANH" userId="5896af19-c1dd-4839-9b5b-5cbe956f7d6d" providerId="ADAL" clId="{29B37E74-C2BE-4CCA-B129-3CC1AFDC285F}" dt="2023-04-15T03:43:52.332" v="1129" actId="164"/>
          <ac:spMkLst>
            <pc:docMk/>
            <pc:sldMk cId="906889214" sldId="295"/>
            <ac:spMk id="10" creationId="{60D74A96-4994-D3BF-7DB1-4BCFD1C92940}"/>
          </ac:spMkLst>
        </pc:spChg>
        <pc:spChg chg="add mod">
          <ac:chgData name="NGUYEN THI MAI ANH" userId="5896af19-c1dd-4839-9b5b-5cbe956f7d6d" providerId="ADAL" clId="{29B37E74-C2BE-4CCA-B129-3CC1AFDC285F}" dt="2023-04-15T03:50:07.158" v="1217" actId="1076"/>
          <ac:spMkLst>
            <pc:docMk/>
            <pc:sldMk cId="906889214" sldId="295"/>
            <ac:spMk id="11" creationId="{4ABF53A8-C629-7F2C-6C5D-A3B45F2997AF}"/>
          </ac:spMkLst>
        </pc:spChg>
        <pc:spChg chg="add del mod">
          <ac:chgData name="NGUYEN THI MAI ANH" userId="5896af19-c1dd-4839-9b5b-5cbe956f7d6d" providerId="ADAL" clId="{29B37E74-C2BE-4CCA-B129-3CC1AFDC285F}" dt="2023-04-15T03:45:30.820" v="1145" actId="21"/>
          <ac:spMkLst>
            <pc:docMk/>
            <pc:sldMk cId="906889214" sldId="295"/>
            <ac:spMk id="12" creationId="{34486A5F-3DAB-BE26-44AF-2EE41BA3B4CA}"/>
          </ac:spMkLst>
        </pc:spChg>
        <pc:spChg chg="add del mod">
          <ac:chgData name="NGUYEN THI MAI ANH" userId="5896af19-c1dd-4839-9b5b-5cbe956f7d6d" providerId="ADAL" clId="{29B37E74-C2BE-4CCA-B129-3CC1AFDC285F}" dt="2023-04-15T03:45:34.495" v="1146" actId="21"/>
          <ac:spMkLst>
            <pc:docMk/>
            <pc:sldMk cId="906889214" sldId="295"/>
            <ac:spMk id="13" creationId="{7D9C7487-B62C-FC3D-687C-703799B895EA}"/>
          </ac:spMkLst>
        </pc:spChg>
        <pc:spChg chg="mod">
          <ac:chgData name="NGUYEN THI MAI ANH" userId="5896af19-c1dd-4839-9b5b-5cbe956f7d6d" providerId="ADAL" clId="{29B37E74-C2BE-4CCA-B129-3CC1AFDC285F}" dt="2023-04-15T03:46:20.512" v="1158" actId="20577"/>
          <ac:spMkLst>
            <pc:docMk/>
            <pc:sldMk cId="906889214" sldId="295"/>
            <ac:spMk id="18" creationId="{62BFB85F-2FAB-679A-BC65-44C1CFCDE5D6}"/>
          </ac:spMkLst>
        </pc:spChg>
        <pc:spChg chg="add del mod">
          <ac:chgData name="NGUYEN THI MAI ANH" userId="5896af19-c1dd-4839-9b5b-5cbe956f7d6d" providerId="ADAL" clId="{29B37E74-C2BE-4CCA-B129-3CC1AFDC285F}" dt="2023-04-15T03:45:49.257" v="1150" actId="21"/>
          <ac:spMkLst>
            <pc:docMk/>
            <pc:sldMk cId="906889214" sldId="295"/>
            <ac:spMk id="20" creationId="{390ADDF9-A179-E192-BB45-9A400367DBB4}"/>
          </ac:spMkLst>
        </pc:spChg>
        <pc:spChg chg="mod">
          <ac:chgData name="NGUYEN THI MAI ANH" userId="5896af19-c1dd-4839-9b5b-5cbe956f7d6d" providerId="ADAL" clId="{29B37E74-C2BE-4CCA-B129-3CC1AFDC285F}" dt="2023-04-15T03:46:38.972" v="1162" actId="20577"/>
          <ac:spMkLst>
            <pc:docMk/>
            <pc:sldMk cId="906889214" sldId="295"/>
            <ac:spMk id="22" creationId="{77847897-FEC5-61EE-AF30-792170737159}"/>
          </ac:spMkLst>
        </pc:spChg>
        <pc:spChg chg="mod">
          <ac:chgData name="NGUYEN THI MAI ANH" userId="5896af19-c1dd-4839-9b5b-5cbe956f7d6d" providerId="ADAL" clId="{29B37E74-C2BE-4CCA-B129-3CC1AFDC285F}" dt="2023-04-15T03:47:03.664" v="1168" actId="20577"/>
          <ac:spMkLst>
            <pc:docMk/>
            <pc:sldMk cId="906889214" sldId="295"/>
            <ac:spMk id="25" creationId="{E1C91687-4E38-2573-67C0-3CF9E6FEAD22}"/>
          </ac:spMkLst>
        </pc:spChg>
        <pc:spChg chg="mod">
          <ac:chgData name="NGUYEN THI MAI ANH" userId="5896af19-c1dd-4839-9b5b-5cbe956f7d6d" providerId="ADAL" clId="{29B37E74-C2BE-4CCA-B129-3CC1AFDC285F}" dt="2023-04-15T03:50:35.997" v="1222" actId="1076"/>
          <ac:spMkLst>
            <pc:docMk/>
            <pc:sldMk cId="906889214" sldId="295"/>
            <ac:spMk id="28" creationId="{FF4A4476-522F-DB2B-FC8A-8FBA9D32C10F}"/>
          </ac:spMkLst>
        </pc:spChg>
        <pc:spChg chg="mod">
          <ac:chgData name="NGUYEN THI MAI ANH" userId="5896af19-c1dd-4839-9b5b-5cbe956f7d6d" providerId="ADAL" clId="{29B37E74-C2BE-4CCA-B129-3CC1AFDC285F}" dt="2023-04-15T03:51:01.565" v="1227" actId="1076"/>
          <ac:spMkLst>
            <pc:docMk/>
            <pc:sldMk cId="906889214" sldId="295"/>
            <ac:spMk id="31" creationId="{A5680BDC-1305-16E7-67B2-C0DF3F65415C}"/>
          </ac:spMkLst>
        </pc:spChg>
        <pc:spChg chg="mod">
          <ac:chgData name="NGUYEN THI MAI ANH" userId="5896af19-c1dd-4839-9b5b-5cbe956f7d6d" providerId="ADAL" clId="{29B37E74-C2BE-4CCA-B129-3CC1AFDC285F}" dt="2023-04-15T03:47:46.100" v="1188"/>
          <ac:spMkLst>
            <pc:docMk/>
            <pc:sldMk cId="906889214" sldId="295"/>
            <ac:spMk id="34" creationId="{72DDB06D-6980-654F-F87B-859B33EA7BA9}"/>
          </ac:spMkLst>
        </pc:spChg>
        <pc:spChg chg="add del mod">
          <ac:chgData name="NGUYEN THI MAI ANH" userId="5896af19-c1dd-4839-9b5b-5cbe956f7d6d" providerId="ADAL" clId="{29B37E74-C2BE-4CCA-B129-3CC1AFDC285F}" dt="2023-04-15T03:50:44.268" v="1225"/>
          <ac:spMkLst>
            <pc:docMk/>
            <pc:sldMk cId="906889214" sldId="295"/>
            <ac:spMk id="37" creationId="{E384469F-B875-BA01-C671-F0B0FD2796E9}"/>
          </ac:spMkLst>
        </pc:spChg>
        <pc:spChg chg="add mod">
          <ac:chgData name="NGUYEN THI MAI ANH" userId="5896af19-c1dd-4839-9b5b-5cbe956f7d6d" providerId="ADAL" clId="{29B37E74-C2BE-4CCA-B129-3CC1AFDC285F}" dt="2023-04-15T03:51:45.665" v="1235" actId="20577"/>
          <ac:spMkLst>
            <pc:docMk/>
            <pc:sldMk cId="906889214" sldId="295"/>
            <ac:spMk id="38" creationId="{185D388F-0CD9-97FB-BE89-C26D88E7CE9E}"/>
          </ac:spMkLst>
        </pc:spChg>
        <pc:spChg chg="mod">
          <ac:chgData name="NGUYEN THI MAI ANH" userId="5896af19-c1dd-4839-9b5b-5cbe956f7d6d" providerId="ADAL" clId="{29B37E74-C2BE-4CCA-B129-3CC1AFDC285F}" dt="2023-04-15T03:51:32.254" v="1231"/>
          <ac:spMkLst>
            <pc:docMk/>
            <pc:sldMk cId="906889214" sldId="295"/>
            <ac:spMk id="40" creationId="{6E5A6BB5-6A77-CE4A-A3B7-A17571E39924}"/>
          </ac:spMkLst>
        </pc:spChg>
        <pc:spChg chg="add mod">
          <ac:chgData name="NGUYEN THI MAI ANH" userId="5896af19-c1dd-4839-9b5b-5cbe956f7d6d" providerId="ADAL" clId="{29B37E74-C2BE-4CCA-B129-3CC1AFDC285F}" dt="2023-04-15T03:57:37.477" v="1287" actId="1076"/>
          <ac:spMkLst>
            <pc:docMk/>
            <pc:sldMk cId="906889214" sldId="295"/>
            <ac:spMk id="42" creationId="{0CD2FDB6-5203-B1BA-1036-157E74401582}"/>
          </ac:spMkLst>
        </pc:spChg>
        <pc:spChg chg="add mod">
          <ac:chgData name="NGUYEN THI MAI ANH" userId="5896af19-c1dd-4839-9b5b-5cbe956f7d6d" providerId="ADAL" clId="{29B37E74-C2BE-4CCA-B129-3CC1AFDC285F}" dt="2023-04-15T03:55:54.807" v="1278" actId="1076"/>
          <ac:spMkLst>
            <pc:docMk/>
            <pc:sldMk cId="906889214" sldId="295"/>
            <ac:spMk id="43" creationId="{13B43691-FB6B-255D-015B-E1A7E8550B86}"/>
          </ac:spMkLst>
        </pc:spChg>
        <pc:spChg chg="add mod">
          <ac:chgData name="NGUYEN THI MAI ANH" userId="5896af19-c1dd-4839-9b5b-5cbe956f7d6d" providerId="ADAL" clId="{29B37E74-C2BE-4CCA-B129-3CC1AFDC285F}" dt="2023-04-15T03:56:04.974" v="1281" actId="1076"/>
          <ac:spMkLst>
            <pc:docMk/>
            <pc:sldMk cId="906889214" sldId="295"/>
            <ac:spMk id="44" creationId="{5767E3F2-AB9C-F10A-1E6A-5761E9399D39}"/>
          </ac:spMkLst>
        </pc:spChg>
        <pc:spChg chg="add mod">
          <ac:chgData name="NGUYEN THI MAI ANH" userId="5896af19-c1dd-4839-9b5b-5cbe956f7d6d" providerId="ADAL" clId="{29B37E74-C2BE-4CCA-B129-3CC1AFDC285F}" dt="2023-04-15T03:55:58.526" v="1280" actId="1076"/>
          <ac:spMkLst>
            <pc:docMk/>
            <pc:sldMk cId="906889214" sldId="295"/>
            <ac:spMk id="45" creationId="{B8DE8D96-FF1F-2078-6699-4808745755CD}"/>
          </ac:spMkLst>
        </pc:spChg>
        <pc:spChg chg="add mod">
          <ac:chgData name="NGUYEN THI MAI ANH" userId="5896af19-c1dd-4839-9b5b-5cbe956f7d6d" providerId="ADAL" clId="{29B37E74-C2BE-4CCA-B129-3CC1AFDC285F}" dt="2023-04-15T03:57:30.023" v="1286" actId="164"/>
          <ac:spMkLst>
            <pc:docMk/>
            <pc:sldMk cId="906889214" sldId="295"/>
            <ac:spMk id="46" creationId="{8045BADB-8549-A080-62AC-592C3C84E676}"/>
          </ac:spMkLst>
        </pc:spChg>
        <pc:spChg chg="add mod">
          <ac:chgData name="NGUYEN THI MAI ANH" userId="5896af19-c1dd-4839-9b5b-5cbe956f7d6d" providerId="ADAL" clId="{29B37E74-C2BE-4CCA-B129-3CC1AFDC285F}" dt="2023-04-15T03:57:44.894" v="1288" actId="164"/>
          <ac:spMkLst>
            <pc:docMk/>
            <pc:sldMk cId="906889214" sldId="295"/>
            <ac:spMk id="47" creationId="{00B859C0-EA21-C3DE-33F6-4E6C26A4B1EC}"/>
          </ac:spMkLst>
        </pc:spChg>
        <pc:spChg chg="add mod">
          <ac:chgData name="NGUYEN THI MAI ANH" userId="5896af19-c1dd-4839-9b5b-5cbe956f7d6d" providerId="ADAL" clId="{29B37E74-C2BE-4CCA-B129-3CC1AFDC285F}" dt="2023-04-15T03:57:54.511" v="1289" actId="164"/>
          <ac:spMkLst>
            <pc:docMk/>
            <pc:sldMk cId="906889214" sldId="295"/>
            <ac:spMk id="48" creationId="{ECAEE61E-A182-7A03-A0BF-16299FBC7CB1}"/>
          </ac:spMkLst>
        </pc:spChg>
        <pc:spChg chg="add mod">
          <ac:chgData name="NGUYEN THI MAI ANH" userId="5896af19-c1dd-4839-9b5b-5cbe956f7d6d" providerId="ADAL" clId="{29B37E74-C2BE-4CCA-B129-3CC1AFDC285F}" dt="2023-04-15T03:57:59.678" v="1290" actId="164"/>
          <ac:spMkLst>
            <pc:docMk/>
            <pc:sldMk cId="906889214" sldId="295"/>
            <ac:spMk id="49" creationId="{8428D920-16E1-B29C-BC62-CB297B25BC6D}"/>
          </ac:spMkLst>
        </pc:spChg>
        <pc:spChg chg="add mod">
          <ac:chgData name="NGUYEN THI MAI ANH" userId="5896af19-c1dd-4839-9b5b-5cbe956f7d6d" providerId="ADAL" clId="{29B37E74-C2BE-4CCA-B129-3CC1AFDC285F}" dt="2023-04-15T03:58:46.927" v="1301" actId="164"/>
          <ac:spMkLst>
            <pc:docMk/>
            <pc:sldMk cId="906889214" sldId="295"/>
            <ac:spMk id="50" creationId="{52729CAD-4A2D-FC68-02F1-D256B81A3206}"/>
          </ac:spMkLst>
        </pc:spChg>
        <pc:spChg chg="add mod">
          <ac:chgData name="NGUYEN THI MAI ANH" userId="5896af19-c1dd-4839-9b5b-5cbe956f7d6d" providerId="ADAL" clId="{29B37E74-C2BE-4CCA-B129-3CC1AFDC285F}" dt="2023-04-15T04:02:03.167" v="1398" actId="1076"/>
          <ac:spMkLst>
            <pc:docMk/>
            <pc:sldMk cId="906889214" sldId="295"/>
            <ac:spMk id="56" creationId="{2133815C-66ED-55D6-E514-9F494FBE6592}"/>
          </ac:spMkLst>
        </pc:spChg>
        <pc:spChg chg="add mod">
          <ac:chgData name="NGUYEN THI MAI ANH" userId="5896af19-c1dd-4839-9b5b-5cbe956f7d6d" providerId="ADAL" clId="{29B37E74-C2BE-4CCA-B129-3CC1AFDC285F}" dt="2023-04-15T04:03:56.385" v="1456" actId="164"/>
          <ac:spMkLst>
            <pc:docMk/>
            <pc:sldMk cId="906889214" sldId="295"/>
            <ac:spMk id="57" creationId="{ECBB2BFA-E487-DCD3-F51F-C854E3FD9DD6}"/>
          </ac:spMkLst>
        </pc:spChg>
        <pc:spChg chg="add del mod">
          <ac:chgData name="NGUYEN THI MAI ANH" userId="5896af19-c1dd-4839-9b5b-5cbe956f7d6d" providerId="ADAL" clId="{29B37E74-C2BE-4CCA-B129-3CC1AFDC285F}" dt="2023-04-15T04:02:35.100" v="1403" actId="478"/>
          <ac:spMkLst>
            <pc:docMk/>
            <pc:sldMk cId="906889214" sldId="295"/>
            <ac:spMk id="58" creationId="{EA72853A-1ADC-05ED-CE4C-718F1E9945E5}"/>
          </ac:spMkLst>
        </pc:spChg>
        <pc:spChg chg="mod">
          <ac:chgData name="NGUYEN THI MAI ANH" userId="5896af19-c1dd-4839-9b5b-5cbe956f7d6d" providerId="ADAL" clId="{29B37E74-C2BE-4CCA-B129-3CC1AFDC285F}" dt="2023-04-15T04:02:41.357" v="1404"/>
          <ac:spMkLst>
            <pc:docMk/>
            <pc:sldMk cId="906889214" sldId="295"/>
            <ac:spMk id="60" creationId="{65E99C4A-BB65-0FA9-0D2D-FB4C027B51BA}"/>
          </ac:spMkLst>
        </pc:spChg>
        <pc:spChg chg="add mod">
          <ac:chgData name="NGUYEN THI MAI ANH" userId="5896af19-c1dd-4839-9b5b-5cbe956f7d6d" providerId="ADAL" clId="{29B37E74-C2BE-4CCA-B129-3CC1AFDC285F}" dt="2023-04-15T04:03:56.385" v="1456" actId="164"/>
          <ac:spMkLst>
            <pc:docMk/>
            <pc:sldMk cId="906889214" sldId="295"/>
            <ac:spMk id="62" creationId="{BC94FCC1-0713-C9C3-CDF3-16AC50870911}"/>
          </ac:spMkLst>
        </pc:spChg>
        <pc:spChg chg="add mod">
          <ac:chgData name="NGUYEN THI MAI ANH" userId="5896af19-c1dd-4839-9b5b-5cbe956f7d6d" providerId="ADAL" clId="{29B37E74-C2BE-4CCA-B129-3CC1AFDC285F}" dt="2023-04-15T04:04:07.966" v="1457" actId="164"/>
          <ac:spMkLst>
            <pc:docMk/>
            <pc:sldMk cId="906889214" sldId="295"/>
            <ac:spMk id="63" creationId="{C4ED467B-3EEE-6F92-F69B-C135BEF48551}"/>
          </ac:spMkLst>
        </pc:spChg>
        <pc:grpChg chg="add mod">
          <ac:chgData name="NGUYEN THI MAI ANH" userId="5896af19-c1dd-4839-9b5b-5cbe956f7d6d" providerId="ADAL" clId="{29B37E74-C2BE-4CCA-B129-3CC1AFDC285F}" dt="2023-04-15T03:49:59.189" v="1216" actId="1076"/>
          <ac:grpSpMkLst>
            <pc:docMk/>
            <pc:sldMk cId="906889214" sldId="295"/>
            <ac:grpSpMk id="16" creationId="{2DA4E038-C97A-83E6-E660-1EA6A25A1289}"/>
          </ac:grpSpMkLst>
        </pc:grpChg>
        <pc:grpChg chg="add mod">
          <ac:chgData name="NGUYEN THI MAI ANH" userId="5896af19-c1dd-4839-9b5b-5cbe956f7d6d" providerId="ADAL" clId="{29B37E74-C2BE-4CCA-B129-3CC1AFDC285F}" dt="2023-04-15T03:58:46.927" v="1301" actId="164"/>
          <ac:grpSpMkLst>
            <pc:docMk/>
            <pc:sldMk cId="906889214" sldId="295"/>
            <ac:grpSpMk id="17" creationId="{B5E4682B-A9A7-17E7-F9EF-E2D535FD3D28}"/>
          </ac:grpSpMkLst>
        </pc:grpChg>
        <pc:grpChg chg="add mod">
          <ac:chgData name="NGUYEN THI MAI ANH" userId="5896af19-c1dd-4839-9b5b-5cbe956f7d6d" providerId="ADAL" clId="{29B37E74-C2BE-4CCA-B129-3CC1AFDC285F}" dt="2023-04-15T03:57:30.023" v="1286" actId="164"/>
          <ac:grpSpMkLst>
            <pc:docMk/>
            <pc:sldMk cId="906889214" sldId="295"/>
            <ac:grpSpMk id="21" creationId="{FB85E089-CABA-685A-41CF-BF971F2BA70E}"/>
          </ac:grpSpMkLst>
        </pc:grpChg>
        <pc:grpChg chg="add mod">
          <ac:chgData name="NGUYEN THI MAI ANH" userId="5896af19-c1dd-4839-9b5b-5cbe956f7d6d" providerId="ADAL" clId="{29B37E74-C2BE-4CCA-B129-3CC1AFDC285F}" dt="2023-04-15T03:57:44.894" v="1288" actId="164"/>
          <ac:grpSpMkLst>
            <pc:docMk/>
            <pc:sldMk cId="906889214" sldId="295"/>
            <ac:grpSpMk id="24" creationId="{C0651394-8CDB-6BE3-12C0-C5B4CCCC08CD}"/>
          </ac:grpSpMkLst>
        </pc:grpChg>
        <pc:grpChg chg="add mod">
          <ac:chgData name="NGUYEN THI MAI ANH" userId="5896af19-c1dd-4839-9b5b-5cbe956f7d6d" providerId="ADAL" clId="{29B37E74-C2BE-4CCA-B129-3CC1AFDC285F}" dt="2023-04-15T03:57:54.511" v="1289" actId="164"/>
          <ac:grpSpMkLst>
            <pc:docMk/>
            <pc:sldMk cId="906889214" sldId="295"/>
            <ac:grpSpMk id="27" creationId="{00C0D9C4-F5DC-B773-E364-79DB4C135A32}"/>
          </ac:grpSpMkLst>
        </pc:grpChg>
        <pc:grpChg chg="add mod">
          <ac:chgData name="NGUYEN THI MAI ANH" userId="5896af19-c1dd-4839-9b5b-5cbe956f7d6d" providerId="ADAL" clId="{29B37E74-C2BE-4CCA-B129-3CC1AFDC285F}" dt="2023-04-15T03:48:01.768" v="1190" actId="164"/>
          <ac:grpSpMkLst>
            <pc:docMk/>
            <pc:sldMk cId="906889214" sldId="295"/>
            <ac:grpSpMk id="30" creationId="{13EFD8F6-5E33-B50A-2D3B-74FDA0044F2E}"/>
          </ac:grpSpMkLst>
        </pc:grpChg>
        <pc:grpChg chg="add mod">
          <ac:chgData name="NGUYEN THI MAI ANH" userId="5896af19-c1dd-4839-9b5b-5cbe956f7d6d" providerId="ADAL" clId="{29B37E74-C2BE-4CCA-B129-3CC1AFDC285F}" dt="2023-04-15T03:48:01.768" v="1190" actId="164"/>
          <ac:grpSpMkLst>
            <pc:docMk/>
            <pc:sldMk cId="906889214" sldId="295"/>
            <ac:grpSpMk id="33" creationId="{553F19A0-7D7B-E84C-9337-656C7AF54A49}"/>
          </ac:grpSpMkLst>
        </pc:grpChg>
        <pc:grpChg chg="add mod">
          <ac:chgData name="NGUYEN THI MAI ANH" userId="5896af19-c1dd-4839-9b5b-5cbe956f7d6d" providerId="ADAL" clId="{29B37E74-C2BE-4CCA-B129-3CC1AFDC285F}" dt="2023-04-15T03:57:59.678" v="1290" actId="164"/>
          <ac:grpSpMkLst>
            <pc:docMk/>
            <pc:sldMk cId="906889214" sldId="295"/>
            <ac:grpSpMk id="36" creationId="{08FA24DA-656D-DFBC-7B73-F0B7794A6E0B}"/>
          </ac:grpSpMkLst>
        </pc:grpChg>
        <pc:grpChg chg="add del mod">
          <ac:chgData name="NGUYEN THI MAI ANH" userId="5896af19-c1dd-4839-9b5b-5cbe956f7d6d" providerId="ADAL" clId="{29B37E74-C2BE-4CCA-B129-3CC1AFDC285F}" dt="2023-04-15T03:51:34.017" v="1232" actId="478"/>
          <ac:grpSpMkLst>
            <pc:docMk/>
            <pc:sldMk cId="906889214" sldId="295"/>
            <ac:grpSpMk id="39" creationId="{1EA49057-D127-E6A4-53D3-F9D6AB3CFDED}"/>
          </ac:grpSpMkLst>
        </pc:grpChg>
        <pc:grpChg chg="add mod">
          <ac:chgData name="NGUYEN THI MAI ANH" userId="5896af19-c1dd-4839-9b5b-5cbe956f7d6d" providerId="ADAL" clId="{29B37E74-C2BE-4CCA-B129-3CC1AFDC285F}" dt="2023-04-15T03:57:30.023" v="1286" actId="164"/>
          <ac:grpSpMkLst>
            <pc:docMk/>
            <pc:sldMk cId="906889214" sldId="295"/>
            <ac:grpSpMk id="51" creationId="{7349A836-E6F7-D340-0214-C7847B07BB75}"/>
          </ac:grpSpMkLst>
        </pc:grpChg>
        <pc:grpChg chg="add mod">
          <ac:chgData name="NGUYEN THI MAI ANH" userId="5896af19-c1dd-4839-9b5b-5cbe956f7d6d" providerId="ADAL" clId="{29B37E74-C2BE-4CCA-B129-3CC1AFDC285F}" dt="2023-04-15T03:57:44.894" v="1288" actId="164"/>
          <ac:grpSpMkLst>
            <pc:docMk/>
            <pc:sldMk cId="906889214" sldId="295"/>
            <ac:grpSpMk id="52" creationId="{2C14D730-7595-9F6E-7875-15ABE6ED4637}"/>
          </ac:grpSpMkLst>
        </pc:grpChg>
        <pc:grpChg chg="add mod">
          <ac:chgData name="NGUYEN THI MAI ANH" userId="5896af19-c1dd-4839-9b5b-5cbe956f7d6d" providerId="ADAL" clId="{29B37E74-C2BE-4CCA-B129-3CC1AFDC285F}" dt="2023-04-15T03:57:54.511" v="1289" actId="164"/>
          <ac:grpSpMkLst>
            <pc:docMk/>
            <pc:sldMk cId="906889214" sldId="295"/>
            <ac:grpSpMk id="53" creationId="{00440025-96EB-FFE7-8DE8-F3D5339614C1}"/>
          </ac:grpSpMkLst>
        </pc:grpChg>
        <pc:grpChg chg="add mod">
          <ac:chgData name="NGUYEN THI MAI ANH" userId="5896af19-c1dd-4839-9b5b-5cbe956f7d6d" providerId="ADAL" clId="{29B37E74-C2BE-4CCA-B129-3CC1AFDC285F}" dt="2023-04-15T03:57:59.678" v="1290" actId="164"/>
          <ac:grpSpMkLst>
            <pc:docMk/>
            <pc:sldMk cId="906889214" sldId="295"/>
            <ac:grpSpMk id="54" creationId="{5DA16AFF-B485-957B-109B-52BADDDDAE7C}"/>
          </ac:grpSpMkLst>
        </pc:grpChg>
        <pc:grpChg chg="add mod">
          <ac:chgData name="NGUYEN THI MAI ANH" userId="5896af19-c1dd-4839-9b5b-5cbe956f7d6d" providerId="ADAL" clId="{29B37E74-C2BE-4CCA-B129-3CC1AFDC285F}" dt="2023-04-15T03:58:46.927" v="1301" actId="164"/>
          <ac:grpSpMkLst>
            <pc:docMk/>
            <pc:sldMk cId="906889214" sldId="295"/>
            <ac:grpSpMk id="55" creationId="{12758B2F-0528-22FA-996E-A172EE2AE964}"/>
          </ac:grpSpMkLst>
        </pc:grpChg>
        <pc:grpChg chg="add mod">
          <ac:chgData name="NGUYEN THI MAI ANH" userId="5896af19-c1dd-4839-9b5b-5cbe956f7d6d" providerId="ADAL" clId="{29B37E74-C2BE-4CCA-B129-3CC1AFDC285F}" dt="2023-04-15T04:04:07.966" v="1457" actId="164"/>
          <ac:grpSpMkLst>
            <pc:docMk/>
            <pc:sldMk cId="906889214" sldId="295"/>
            <ac:grpSpMk id="59" creationId="{285DE560-7E72-A154-9AD8-901571F8D7E5}"/>
          </ac:grpSpMkLst>
        </pc:grpChg>
        <pc:grpChg chg="add mod">
          <ac:chgData name="NGUYEN THI MAI ANH" userId="5896af19-c1dd-4839-9b5b-5cbe956f7d6d" providerId="ADAL" clId="{29B37E74-C2BE-4CCA-B129-3CC1AFDC285F}" dt="2023-04-15T04:03:56.385" v="1456" actId="164"/>
          <ac:grpSpMkLst>
            <pc:docMk/>
            <pc:sldMk cId="906889214" sldId="295"/>
            <ac:grpSpMk id="64" creationId="{B6B66C45-11BF-F52C-6D6A-F1D792756E3B}"/>
          </ac:grpSpMkLst>
        </pc:grpChg>
        <pc:grpChg chg="add mod">
          <ac:chgData name="NGUYEN THI MAI ANH" userId="5896af19-c1dd-4839-9b5b-5cbe956f7d6d" providerId="ADAL" clId="{29B37E74-C2BE-4CCA-B129-3CC1AFDC285F}" dt="2023-04-15T04:04:07.966" v="1457" actId="164"/>
          <ac:grpSpMkLst>
            <pc:docMk/>
            <pc:sldMk cId="906889214" sldId="295"/>
            <ac:grpSpMk id="65" creationId="{768077DE-F6E6-6AD2-63AB-F0593A77A6F6}"/>
          </ac:grpSpMkLst>
        </pc:grpChg>
        <pc:cxnChg chg="add mod">
          <ac:chgData name="NGUYEN THI MAI ANH" userId="5896af19-c1dd-4839-9b5b-5cbe956f7d6d" providerId="ADAL" clId="{29B37E74-C2BE-4CCA-B129-3CC1AFDC285F}" dt="2023-04-15T03:43:52.332" v="1129" actId="164"/>
          <ac:cxnSpMkLst>
            <pc:docMk/>
            <pc:sldMk cId="906889214" sldId="295"/>
            <ac:cxnSpMk id="15" creationId="{2C33BEF6-8812-C94E-42FE-0CAB156B3732}"/>
          </ac:cxnSpMkLst>
        </pc:cxnChg>
        <pc:cxnChg chg="mod">
          <ac:chgData name="NGUYEN THI MAI ANH" userId="5896af19-c1dd-4839-9b5b-5cbe956f7d6d" providerId="ADAL" clId="{29B37E74-C2BE-4CCA-B129-3CC1AFDC285F}" dt="2023-04-15T03:46:28.190" v="1159" actId="1076"/>
          <ac:cxnSpMkLst>
            <pc:docMk/>
            <pc:sldMk cId="906889214" sldId="295"/>
            <ac:cxnSpMk id="19" creationId="{1F19B014-E5EA-5A78-5808-25D0AF56B11E}"/>
          </ac:cxnSpMkLst>
        </pc:cxnChg>
        <pc:cxnChg chg="mod">
          <ac:chgData name="NGUYEN THI MAI ANH" userId="5896af19-c1dd-4839-9b5b-5cbe956f7d6d" providerId="ADAL" clId="{29B37E74-C2BE-4CCA-B129-3CC1AFDC285F}" dt="2023-04-15T03:46:45.366" v="1163" actId="1076"/>
          <ac:cxnSpMkLst>
            <pc:docMk/>
            <pc:sldMk cId="906889214" sldId="295"/>
            <ac:cxnSpMk id="23" creationId="{3E6FD54B-50D4-A0E5-E8CE-6F34AB6F0BAF}"/>
          </ac:cxnSpMkLst>
        </pc:cxnChg>
        <pc:cxnChg chg="mod">
          <ac:chgData name="NGUYEN THI MAI ANH" userId="5896af19-c1dd-4839-9b5b-5cbe956f7d6d" providerId="ADAL" clId="{29B37E74-C2BE-4CCA-B129-3CC1AFDC285F}" dt="2023-04-15T03:47:11.053" v="1169" actId="1076"/>
          <ac:cxnSpMkLst>
            <pc:docMk/>
            <pc:sldMk cId="906889214" sldId="295"/>
            <ac:cxnSpMk id="26" creationId="{3DCA1F62-C939-48CC-8CB8-46CFBB4AAE3C}"/>
          </ac:cxnSpMkLst>
        </pc:cxnChg>
        <pc:cxnChg chg="mod">
          <ac:chgData name="NGUYEN THI MAI ANH" userId="5896af19-c1dd-4839-9b5b-5cbe956f7d6d" providerId="ADAL" clId="{29B37E74-C2BE-4CCA-B129-3CC1AFDC285F}" dt="2023-04-15T03:51:07.983" v="1228" actId="1076"/>
          <ac:cxnSpMkLst>
            <pc:docMk/>
            <pc:sldMk cId="906889214" sldId="295"/>
            <ac:cxnSpMk id="29" creationId="{FE6C6478-DAAF-D747-85CC-5966E9084575}"/>
          </ac:cxnSpMkLst>
        </pc:cxnChg>
        <pc:cxnChg chg="mod">
          <ac:chgData name="NGUYEN THI MAI ANH" userId="5896af19-c1dd-4839-9b5b-5cbe956f7d6d" providerId="ADAL" clId="{29B37E74-C2BE-4CCA-B129-3CC1AFDC285F}" dt="2023-04-15T03:47:39.448" v="1186"/>
          <ac:cxnSpMkLst>
            <pc:docMk/>
            <pc:sldMk cId="906889214" sldId="295"/>
            <ac:cxnSpMk id="32" creationId="{CF099618-E0FA-ED32-40F9-C8B4C8E59E6D}"/>
          </ac:cxnSpMkLst>
        </pc:cxnChg>
        <pc:cxnChg chg="mod">
          <ac:chgData name="NGUYEN THI MAI ANH" userId="5896af19-c1dd-4839-9b5b-5cbe956f7d6d" providerId="ADAL" clId="{29B37E74-C2BE-4CCA-B129-3CC1AFDC285F}" dt="2023-04-15T03:47:46.100" v="1188"/>
          <ac:cxnSpMkLst>
            <pc:docMk/>
            <pc:sldMk cId="906889214" sldId="295"/>
            <ac:cxnSpMk id="35" creationId="{53A5C9A2-4991-6308-AF98-893D8216D1B9}"/>
          </ac:cxnSpMkLst>
        </pc:cxnChg>
        <pc:cxnChg chg="mod">
          <ac:chgData name="NGUYEN THI MAI ANH" userId="5896af19-c1dd-4839-9b5b-5cbe956f7d6d" providerId="ADAL" clId="{29B37E74-C2BE-4CCA-B129-3CC1AFDC285F}" dt="2023-04-15T03:51:32.254" v="1231"/>
          <ac:cxnSpMkLst>
            <pc:docMk/>
            <pc:sldMk cId="906889214" sldId="295"/>
            <ac:cxnSpMk id="41" creationId="{F083814D-13F0-AC6C-10D8-A8A2716727E4}"/>
          </ac:cxnSpMkLst>
        </pc:cxnChg>
        <pc:cxnChg chg="mod">
          <ac:chgData name="NGUYEN THI MAI ANH" userId="5896af19-c1dd-4839-9b5b-5cbe956f7d6d" providerId="ADAL" clId="{29B37E74-C2BE-4CCA-B129-3CC1AFDC285F}" dt="2023-04-15T04:02:41.357" v="1404"/>
          <ac:cxnSpMkLst>
            <pc:docMk/>
            <pc:sldMk cId="906889214" sldId="295"/>
            <ac:cxnSpMk id="61" creationId="{C876C7B4-0B55-FFB9-1213-6F81F5E40F3B}"/>
          </ac:cxnSpMkLst>
        </pc:cxnChg>
      </pc:sldChg>
      <pc:sldChg chg="addSp delSp modSp add mod delAnim modAnim">
        <pc:chgData name="NGUYEN THI MAI ANH" userId="5896af19-c1dd-4839-9b5b-5cbe956f7d6d" providerId="ADAL" clId="{29B37E74-C2BE-4CCA-B129-3CC1AFDC285F}" dt="2023-04-15T04:31:50.408" v="1767"/>
        <pc:sldMkLst>
          <pc:docMk/>
          <pc:sldMk cId="1169253428" sldId="296"/>
        </pc:sldMkLst>
        <pc:spChg chg="del">
          <ac:chgData name="NGUYEN THI MAI ANH" userId="5896af19-c1dd-4839-9b5b-5cbe956f7d6d" providerId="ADAL" clId="{29B37E74-C2BE-4CCA-B129-3CC1AFDC285F}" dt="2023-04-15T04:19:08.415" v="1628" actId="478"/>
          <ac:spMkLst>
            <pc:docMk/>
            <pc:sldMk cId="1169253428" sldId="296"/>
            <ac:spMk id="2" creationId="{B2864097-6C31-2A33-FF39-C74FD78C3AF2}"/>
          </ac:spMkLst>
        </pc:spChg>
        <pc:spChg chg="mod">
          <ac:chgData name="NGUYEN THI MAI ANH" userId="5896af19-c1dd-4839-9b5b-5cbe956f7d6d" providerId="ADAL" clId="{29B37E74-C2BE-4CCA-B129-3CC1AFDC285F}" dt="2023-04-15T04:07:15.486" v="1592" actId="14100"/>
          <ac:spMkLst>
            <pc:docMk/>
            <pc:sldMk cId="1169253428" sldId="296"/>
            <ac:spMk id="3" creationId="{7D196264-81B7-A161-6A25-061C26BBC3EF}"/>
          </ac:spMkLst>
        </pc:spChg>
        <pc:spChg chg="del mod">
          <ac:chgData name="NGUYEN THI MAI ANH" userId="5896af19-c1dd-4839-9b5b-5cbe956f7d6d" providerId="ADAL" clId="{29B37E74-C2BE-4CCA-B129-3CC1AFDC285F}" dt="2023-04-15T04:06:42.599" v="1559" actId="21"/>
          <ac:spMkLst>
            <pc:docMk/>
            <pc:sldMk cId="1169253428" sldId="296"/>
            <ac:spMk id="4" creationId="{3FFBC023-ED39-1651-C6F5-15F838CB35D5}"/>
          </ac:spMkLst>
        </pc:spChg>
        <pc:spChg chg="del">
          <ac:chgData name="NGUYEN THI MAI ANH" userId="5896af19-c1dd-4839-9b5b-5cbe956f7d6d" providerId="ADAL" clId="{29B37E74-C2BE-4CCA-B129-3CC1AFDC285F}" dt="2023-04-15T04:29:17.402" v="1756" actId="21"/>
          <ac:spMkLst>
            <pc:docMk/>
            <pc:sldMk cId="1169253428" sldId="296"/>
            <ac:spMk id="5" creationId="{C8AE534C-3E3E-C128-293F-DE305EE1B9EF}"/>
          </ac:spMkLst>
        </pc:spChg>
        <pc:spChg chg="add del mod">
          <ac:chgData name="NGUYEN THI MAI ANH" userId="5896af19-c1dd-4839-9b5b-5cbe956f7d6d" providerId="ADAL" clId="{29B37E74-C2BE-4CCA-B129-3CC1AFDC285F}" dt="2023-04-15T04:05:59.452" v="1552" actId="21"/>
          <ac:spMkLst>
            <pc:docMk/>
            <pc:sldMk cId="1169253428" sldId="296"/>
            <ac:spMk id="7" creationId="{5AB4049E-CD5C-D83A-BD6C-1934EF7C49C1}"/>
          </ac:spMkLst>
        </pc:spChg>
        <pc:spChg chg="add mod">
          <ac:chgData name="NGUYEN THI MAI ANH" userId="5896af19-c1dd-4839-9b5b-5cbe956f7d6d" providerId="ADAL" clId="{29B37E74-C2BE-4CCA-B129-3CC1AFDC285F}" dt="2023-04-15T04:07:45.278" v="1599" actId="1076"/>
          <ac:spMkLst>
            <pc:docMk/>
            <pc:sldMk cId="1169253428" sldId="296"/>
            <ac:spMk id="8" creationId="{ADD5E0B0-07C6-F7E1-FABA-4ACC7EFE5B1A}"/>
          </ac:spMkLst>
        </pc:spChg>
        <pc:spChg chg="mod">
          <ac:chgData name="NGUYEN THI MAI ANH" userId="5896af19-c1dd-4839-9b5b-5cbe956f7d6d" providerId="ADAL" clId="{29B37E74-C2BE-4CCA-B129-3CC1AFDC285F}" dt="2023-04-15T04:13:45.311" v="1608" actId="208"/>
          <ac:spMkLst>
            <pc:docMk/>
            <pc:sldMk cId="1169253428" sldId="296"/>
            <ac:spMk id="10" creationId="{6C3B57CE-1D22-EE84-1C01-E94E89EF5491}"/>
          </ac:spMkLst>
        </pc:spChg>
        <pc:spChg chg="add mod">
          <ac:chgData name="NGUYEN THI MAI ANH" userId="5896af19-c1dd-4839-9b5b-5cbe956f7d6d" providerId="ADAL" clId="{29B37E74-C2BE-4CCA-B129-3CC1AFDC285F}" dt="2023-04-15T04:18:32.741" v="1624" actId="1076"/>
          <ac:spMkLst>
            <pc:docMk/>
            <pc:sldMk cId="1169253428" sldId="296"/>
            <ac:spMk id="12" creationId="{1B5E4C09-C19B-5001-E091-4765D95FAA6D}"/>
          </ac:spMkLst>
        </pc:spChg>
        <pc:spChg chg="add mod">
          <ac:chgData name="NGUYEN THI MAI ANH" userId="5896af19-c1dd-4839-9b5b-5cbe956f7d6d" providerId="ADAL" clId="{29B37E74-C2BE-4CCA-B129-3CC1AFDC285F}" dt="2023-04-15T04:21:46.229" v="1672" actId="1076"/>
          <ac:spMkLst>
            <pc:docMk/>
            <pc:sldMk cId="1169253428" sldId="296"/>
            <ac:spMk id="13" creationId="{E8B18838-FE53-7AAC-9FBE-5658B098C6A3}"/>
          </ac:spMkLst>
        </pc:spChg>
        <pc:spChg chg="add mod">
          <ac:chgData name="NGUYEN THI MAI ANH" userId="5896af19-c1dd-4839-9b5b-5cbe956f7d6d" providerId="ADAL" clId="{29B37E74-C2BE-4CCA-B129-3CC1AFDC285F}" dt="2023-04-15T04:19:47.283" v="1647" actId="20577"/>
          <ac:spMkLst>
            <pc:docMk/>
            <pc:sldMk cId="1169253428" sldId="296"/>
            <ac:spMk id="14" creationId="{AA3D8CFE-870C-1FA2-6665-3B2A6437FD5F}"/>
          </ac:spMkLst>
        </pc:spChg>
        <pc:spChg chg="mod">
          <ac:chgData name="NGUYEN THI MAI ANH" userId="5896af19-c1dd-4839-9b5b-5cbe956f7d6d" providerId="ADAL" clId="{29B37E74-C2BE-4CCA-B129-3CC1AFDC285F}" dt="2023-04-15T04:19:59.827" v="1648"/>
          <ac:spMkLst>
            <pc:docMk/>
            <pc:sldMk cId="1169253428" sldId="296"/>
            <ac:spMk id="16" creationId="{61D020B4-083F-6598-2676-549F394D9712}"/>
          </ac:spMkLst>
        </pc:spChg>
        <pc:spChg chg="mod">
          <ac:chgData name="NGUYEN THI MAI ANH" userId="5896af19-c1dd-4839-9b5b-5cbe956f7d6d" providerId="ADAL" clId="{29B37E74-C2BE-4CCA-B129-3CC1AFDC285F}" dt="2023-04-15T04:20:15.829" v="1652"/>
          <ac:spMkLst>
            <pc:docMk/>
            <pc:sldMk cId="1169253428" sldId="296"/>
            <ac:spMk id="19" creationId="{E7755EEA-4519-38F0-E8F0-2BF70A61E299}"/>
          </ac:spMkLst>
        </pc:spChg>
        <pc:spChg chg="add mod">
          <ac:chgData name="NGUYEN THI MAI ANH" userId="5896af19-c1dd-4839-9b5b-5cbe956f7d6d" providerId="ADAL" clId="{29B37E74-C2BE-4CCA-B129-3CC1AFDC285F}" dt="2023-04-15T04:21:58.006" v="1674" actId="1076"/>
          <ac:spMkLst>
            <pc:docMk/>
            <pc:sldMk cId="1169253428" sldId="296"/>
            <ac:spMk id="21" creationId="{C8D74BD0-156D-BBF1-B384-966FD8413122}"/>
          </ac:spMkLst>
        </pc:spChg>
        <pc:spChg chg="add mod">
          <ac:chgData name="NGUYEN THI MAI ANH" userId="5896af19-c1dd-4839-9b5b-5cbe956f7d6d" providerId="ADAL" clId="{29B37E74-C2BE-4CCA-B129-3CC1AFDC285F}" dt="2023-04-15T04:21:39.982" v="1671" actId="1076"/>
          <ac:spMkLst>
            <pc:docMk/>
            <pc:sldMk cId="1169253428" sldId="296"/>
            <ac:spMk id="22" creationId="{ADE7357C-B8DB-B68E-B94B-C0433D15D250}"/>
          </ac:spMkLst>
        </pc:spChg>
        <pc:spChg chg="del">
          <ac:chgData name="NGUYEN THI MAI ANH" userId="5896af19-c1dd-4839-9b5b-5cbe956f7d6d" providerId="ADAL" clId="{29B37E74-C2BE-4CCA-B129-3CC1AFDC285F}" dt="2023-04-15T04:05:56.660" v="1551" actId="21"/>
          <ac:spMkLst>
            <pc:docMk/>
            <pc:sldMk cId="1169253428" sldId="296"/>
            <ac:spMk id="509" creationId="{00000000-0000-0000-0000-000000000000}"/>
          </ac:spMkLst>
        </pc:spChg>
        <pc:grpChg chg="add mod">
          <ac:chgData name="NGUYEN THI MAI ANH" userId="5896af19-c1dd-4839-9b5b-5cbe956f7d6d" providerId="ADAL" clId="{29B37E74-C2BE-4CCA-B129-3CC1AFDC285F}" dt="2023-04-15T04:20:06.018" v="1650" actId="1076"/>
          <ac:grpSpMkLst>
            <pc:docMk/>
            <pc:sldMk cId="1169253428" sldId="296"/>
            <ac:grpSpMk id="9" creationId="{8F5EFFFA-22B1-F770-D8BC-3E5FF76E62D3}"/>
          </ac:grpSpMkLst>
        </pc:grpChg>
        <pc:grpChg chg="add mod">
          <ac:chgData name="NGUYEN THI MAI ANH" userId="5896af19-c1dd-4839-9b5b-5cbe956f7d6d" providerId="ADAL" clId="{29B37E74-C2BE-4CCA-B129-3CC1AFDC285F}" dt="2023-04-15T04:22:05.317" v="1675" actId="1076"/>
          <ac:grpSpMkLst>
            <pc:docMk/>
            <pc:sldMk cId="1169253428" sldId="296"/>
            <ac:grpSpMk id="15" creationId="{031CACFC-EC96-2282-FFC4-6D03F516EB7F}"/>
          </ac:grpSpMkLst>
        </pc:grpChg>
        <pc:grpChg chg="add mod">
          <ac:chgData name="NGUYEN THI MAI ANH" userId="5896af19-c1dd-4839-9b5b-5cbe956f7d6d" providerId="ADAL" clId="{29B37E74-C2BE-4CCA-B129-3CC1AFDC285F}" dt="2023-04-15T04:21:53.990" v="1673" actId="1076"/>
          <ac:grpSpMkLst>
            <pc:docMk/>
            <pc:sldMk cId="1169253428" sldId="296"/>
            <ac:grpSpMk id="18" creationId="{7DA6AB65-2739-8A7D-B8E4-634223E99883}"/>
          </ac:grpSpMkLst>
        </pc:grpChg>
        <pc:grpChg chg="del">
          <ac:chgData name="NGUYEN THI MAI ANH" userId="5896af19-c1dd-4839-9b5b-5cbe956f7d6d" providerId="ADAL" clId="{29B37E74-C2BE-4CCA-B129-3CC1AFDC285F}" dt="2023-04-15T04:06:02.981" v="1553" actId="21"/>
          <ac:grpSpMkLst>
            <pc:docMk/>
            <pc:sldMk cId="1169253428" sldId="296"/>
            <ac:grpSpMk id="497" creationId="{00000000-0000-0000-0000-000000000000}"/>
          </ac:grpSpMkLst>
        </pc:grpChg>
        <pc:picChg chg="mod">
          <ac:chgData name="NGUYEN THI MAI ANH" userId="5896af19-c1dd-4839-9b5b-5cbe956f7d6d" providerId="ADAL" clId="{29B37E74-C2BE-4CCA-B129-3CC1AFDC285F}" dt="2023-04-15T04:06:05.766" v="1554" actId="1076"/>
          <ac:picMkLst>
            <pc:docMk/>
            <pc:sldMk cId="1169253428" sldId="296"/>
            <ac:picMk id="4102" creationId="{AAF239B5-3708-9621-C7A5-6A125A9FC2FB}"/>
          </ac:picMkLst>
        </pc:picChg>
        <pc:cxnChg chg="mod">
          <ac:chgData name="NGUYEN THI MAI ANH" userId="5896af19-c1dd-4839-9b5b-5cbe956f7d6d" providerId="ADAL" clId="{29B37E74-C2BE-4CCA-B129-3CC1AFDC285F}" dt="2023-04-15T04:13:29.236" v="1606" actId="208"/>
          <ac:cxnSpMkLst>
            <pc:docMk/>
            <pc:sldMk cId="1169253428" sldId="296"/>
            <ac:cxnSpMk id="11" creationId="{0AD38AAC-7F67-2F07-EFDD-27015DF5B098}"/>
          </ac:cxnSpMkLst>
        </pc:cxnChg>
        <pc:cxnChg chg="mod">
          <ac:chgData name="NGUYEN THI MAI ANH" userId="5896af19-c1dd-4839-9b5b-5cbe956f7d6d" providerId="ADAL" clId="{29B37E74-C2BE-4CCA-B129-3CC1AFDC285F}" dt="2023-04-15T04:19:59.827" v="1648"/>
          <ac:cxnSpMkLst>
            <pc:docMk/>
            <pc:sldMk cId="1169253428" sldId="296"/>
            <ac:cxnSpMk id="17" creationId="{A4AE2FC8-7708-56A6-8300-5CDC9E4B9E28}"/>
          </ac:cxnSpMkLst>
        </pc:cxnChg>
        <pc:cxnChg chg="mod">
          <ac:chgData name="NGUYEN THI MAI ANH" userId="5896af19-c1dd-4839-9b5b-5cbe956f7d6d" providerId="ADAL" clId="{29B37E74-C2BE-4CCA-B129-3CC1AFDC285F}" dt="2023-04-15T04:20:15.829" v="1652"/>
          <ac:cxnSpMkLst>
            <pc:docMk/>
            <pc:sldMk cId="1169253428" sldId="296"/>
            <ac:cxnSpMk id="20" creationId="{4D10F7AF-B771-5B4B-9754-977B6C9FD6B2}"/>
          </ac:cxnSpMkLst>
        </pc:cxnChg>
      </pc:sldChg>
      <pc:sldChg chg="addSp delSp modSp new mod">
        <pc:chgData name="NGUYEN THI MAI ANH" userId="5896af19-c1dd-4839-9b5b-5cbe956f7d6d" providerId="ADAL" clId="{29B37E74-C2BE-4CCA-B129-3CC1AFDC285F}" dt="2023-04-15T05:00:17.734" v="2422" actId="207"/>
        <pc:sldMkLst>
          <pc:docMk/>
          <pc:sldMk cId="1803284924" sldId="297"/>
        </pc:sldMkLst>
        <pc:spChg chg="del">
          <ac:chgData name="NGUYEN THI MAI ANH" userId="5896af19-c1dd-4839-9b5b-5cbe956f7d6d" providerId="ADAL" clId="{29B37E74-C2BE-4CCA-B129-3CC1AFDC285F}" dt="2023-04-15T04:33:16.808" v="1776" actId="21"/>
          <ac:spMkLst>
            <pc:docMk/>
            <pc:sldMk cId="1803284924" sldId="297"/>
            <ac:spMk id="2" creationId="{33268C41-84E9-B491-5E61-82AB7BF20983}"/>
          </ac:spMkLst>
        </pc:spChg>
        <pc:spChg chg="add del">
          <ac:chgData name="NGUYEN THI MAI ANH" userId="5896af19-c1dd-4839-9b5b-5cbe956f7d6d" providerId="ADAL" clId="{29B37E74-C2BE-4CCA-B129-3CC1AFDC285F}" dt="2023-04-15T04:35:21.565" v="1778" actId="478"/>
          <ac:spMkLst>
            <pc:docMk/>
            <pc:sldMk cId="1803284924" sldId="297"/>
            <ac:spMk id="3" creationId="{DF577F47-1E48-5EE9-9586-6771072104C0}"/>
          </ac:spMkLst>
        </pc:spChg>
        <pc:spChg chg="add del">
          <ac:chgData name="NGUYEN THI MAI ANH" userId="5896af19-c1dd-4839-9b5b-5cbe956f7d6d" providerId="ADAL" clId="{29B37E74-C2BE-4CCA-B129-3CC1AFDC285F}" dt="2023-04-15T04:35:34.248" v="1780" actId="478"/>
          <ac:spMkLst>
            <pc:docMk/>
            <pc:sldMk cId="1803284924" sldId="297"/>
            <ac:spMk id="4" creationId="{8792667E-4BC0-B690-24B7-8CB7554D6F5B}"/>
          </ac:spMkLst>
        </pc:spChg>
        <pc:spChg chg="add mod">
          <ac:chgData name="NGUYEN THI MAI ANH" userId="5896af19-c1dd-4839-9b5b-5cbe956f7d6d" providerId="ADAL" clId="{29B37E74-C2BE-4CCA-B129-3CC1AFDC285F}" dt="2023-04-15T04:37:01.684" v="1904" actId="14100"/>
          <ac:spMkLst>
            <pc:docMk/>
            <pc:sldMk cId="1803284924" sldId="297"/>
            <ac:spMk id="5" creationId="{B072796D-EF9E-DD77-E1F8-8CF1531AB8E4}"/>
          </ac:spMkLst>
        </pc:spChg>
        <pc:spChg chg="add del">
          <ac:chgData name="NGUYEN THI MAI ANH" userId="5896af19-c1dd-4839-9b5b-5cbe956f7d6d" providerId="ADAL" clId="{29B37E74-C2BE-4CCA-B129-3CC1AFDC285F}" dt="2023-04-15T04:37:16.992" v="1906" actId="478"/>
          <ac:spMkLst>
            <pc:docMk/>
            <pc:sldMk cId="1803284924" sldId="297"/>
            <ac:spMk id="6" creationId="{3C9D05B9-2534-D775-6452-7244475798FB}"/>
          </ac:spMkLst>
        </pc:spChg>
        <pc:spChg chg="add del mod">
          <ac:chgData name="NGUYEN THI MAI ANH" userId="5896af19-c1dd-4839-9b5b-5cbe956f7d6d" providerId="ADAL" clId="{29B37E74-C2BE-4CCA-B129-3CC1AFDC285F}" dt="2023-04-15T04:38:49.942" v="1917" actId="478"/>
          <ac:spMkLst>
            <pc:docMk/>
            <pc:sldMk cId="1803284924" sldId="297"/>
            <ac:spMk id="7" creationId="{73A277B8-19D3-C35D-63CB-26A24BC4D38C}"/>
          </ac:spMkLst>
        </pc:spChg>
        <pc:spChg chg="add del">
          <ac:chgData name="NGUYEN THI MAI ANH" userId="5896af19-c1dd-4839-9b5b-5cbe956f7d6d" providerId="ADAL" clId="{29B37E74-C2BE-4CCA-B129-3CC1AFDC285F}" dt="2023-04-15T04:38:03.306" v="1911" actId="478"/>
          <ac:spMkLst>
            <pc:docMk/>
            <pc:sldMk cId="1803284924" sldId="297"/>
            <ac:spMk id="8" creationId="{AF1DEF48-957D-21B5-6063-4F7C0140B7E3}"/>
          </ac:spMkLst>
        </pc:spChg>
        <pc:spChg chg="add del">
          <ac:chgData name="NGUYEN THI MAI ANH" userId="5896af19-c1dd-4839-9b5b-5cbe956f7d6d" providerId="ADAL" clId="{29B37E74-C2BE-4CCA-B129-3CC1AFDC285F}" dt="2023-04-15T04:38:28.804" v="1913" actId="478"/>
          <ac:spMkLst>
            <pc:docMk/>
            <pc:sldMk cId="1803284924" sldId="297"/>
            <ac:spMk id="9" creationId="{D774C8B7-CE00-6B3B-EAC8-BB15093B84C6}"/>
          </ac:spMkLst>
        </pc:spChg>
        <pc:spChg chg="add mod">
          <ac:chgData name="NGUYEN THI MAI ANH" userId="5896af19-c1dd-4839-9b5b-5cbe956f7d6d" providerId="ADAL" clId="{29B37E74-C2BE-4CCA-B129-3CC1AFDC285F}" dt="2023-04-15T04:58:24.328" v="2400" actId="207"/>
          <ac:spMkLst>
            <pc:docMk/>
            <pc:sldMk cId="1803284924" sldId="297"/>
            <ac:spMk id="10" creationId="{92135DAE-F5FA-E8E9-8AD7-94740878B6AC}"/>
          </ac:spMkLst>
        </pc:spChg>
        <pc:spChg chg="add mod">
          <ac:chgData name="NGUYEN THI MAI ANH" userId="5896af19-c1dd-4839-9b5b-5cbe956f7d6d" providerId="ADAL" clId="{29B37E74-C2BE-4CCA-B129-3CC1AFDC285F}" dt="2023-04-15T04:57:48.387" v="2391" actId="208"/>
          <ac:spMkLst>
            <pc:docMk/>
            <pc:sldMk cId="1803284924" sldId="297"/>
            <ac:spMk id="11" creationId="{177C3A48-CE20-1035-6CA9-47AD1549A0CD}"/>
          </ac:spMkLst>
        </pc:spChg>
        <pc:spChg chg="mod">
          <ac:chgData name="NGUYEN THI MAI ANH" userId="5896af19-c1dd-4839-9b5b-5cbe956f7d6d" providerId="ADAL" clId="{29B37E74-C2BE-4CCA-B129-3CC1AFDC285F}" dt="2023-04-15T04:58:27.269" v="2401" actId="207"/>
          <ac:spMkLst>
            <pc:docMk/>
            <pc:sldMk cId="1803284924" sldId="297"/>
            <ac:spMk id="14" creationId="{D872E865-55F9-F098-A680-9577F67BEF11}"/>
          </ac:spMkLst>
        </pc:spChg>
        <pc:spChg chg="mod">
          <ac:chgData name="NGUYEN THI MAI ANH" userId="5896af19-c1dd-4839-9b5b-5cbe956f7d6d" providerId="ADAL" clId="{29B37E74-C2BE-4CCA-B129-3CC1AFDC285F}" dt="2023-04-15T04:57:51.710" v="2392" actId="208"/>
          <ac:spMkLst>
            <pc:docMk/>
            <pc:sldMk cId="1803284924" sldId="297"/>
            <ac:spMk id="15" creationId="{BE605284-3385-E9A1-220D-BBC8C9674D7C}"/>
          </ac:spMkLst>
        </pc:spChg>
        <pc:spChg chg="mod">
          <ac:chgData name="NGUYEN THI MAI ANH" userId="5896af19-c1dd-4839-9b5b-5cbe956f7d6d" providerId="ADAL" clId="{29B37E74-C2BE-4CCA-B129-3CC1AFDC285F}" dt="2023-04-15T04:58:35.438" v="2403" actId="207"/>
          <ac:spMkLst>
            <pc:docMk/>
            <pc:sldMk cId="1803284924" sldId="297"/>
            <ac:spMk id="17" creationId="{F3961561-156C-F45B-2AB3-8AE9418B5DAF}"/>
          </ac:spMkLst>
        </pc:spChg>
        <pc:spChg chg="mod">
          <ac:chgData name="NGUYEN THI MAI ANH" userId="5896af19-c1dd-4839-9b5b-5cbe956f7d6d" providerId="ADAL" clId="{29B37E74-C2BE-4CCA-B129-3CC1AFDC285F}" dt="2023-04-15T04:58:06.926" v="2396" actId="207"/>
          <ac:spMkLst>
            <pc:docMk/>
            <pc:sldMk cId="1803284924" sldId="297"/>
            <ac:spMk id="18" creationId="{F450BD42-67DF-A2A1-110B-90816171D76C}"/>
          </ac:spMkLst>
        </pc:spChg>
        <pc:spChg chg="mod">
          <ac:chgData name="NGUYEN THI MAI ANH" userId="5896af19-c1dd-4839-9b5b-5cbe956f7d6d" providerId="ADAL" clId="{29B37E74-C2BE-4CCA-B129-3CC1AFDC285F}" dt="2023-04-15T04:58:31.487" v="2402" actId="207"/>
          <ac:spMkLst>
            <pc:docMk/>
            <pc:sldMk cId="1803284924" sldId="297"/>
            <ac:spMk id="20" creationId="{FC715973-1C92-3969-2219-DF3E738A3A14}"/>
          </ac:spMkLst>
        </pc:spChg>
        <pc:spChg chg="mod">
          <ac:chgData name="NGUYEN THI MAI ANH" userId="5896af19-c1dd-4839-9b5b-5cbe956f7d6d" providerId="ADAL" clId="{29B37E74-C2BE-4CCA-B129-3CC1AFDC285F}" dt="2023-04-15T04:58:04.342" v="2395" actId="207"/>
          <ac:spMkLst>
            <pc:docMk/>
            <pc:sldMk cId="1803284924" sldId="297"/>
            <ac:spMk id="21" creationId="{9D1B2BE6-80DE-F04E-7BE1-3FD7AC824C94}"/>
          </ac:spMkLst>
        </pc:spChg>
        <pc:spChg chg="add mod">
          <ac:chgData name="NGUYEN THI MAI ANH" userId="5896af19-c1dd-4839-9b5b-5cbe956f7d6d" providerId="ADAL" clId="{29B37E74-C2BE-4CCA-B129-3CC1AFDC285F}" dt="2023-04-15T05:00:12.018" v="2420" actId="207"/>
          <ac:spMkLst>
            <pc:docMk/>
            <pc:sldMk cId="1803284924" sldId="297"/>
            <ac:spMk id="22" creationId="{A8365160-B2D9-3EF3-5602-7FFF7E21D592}"/>
          </ac:spMkLst>
        </pc:spChg>
        <pc:spChg chg="add del mod">
          <ac:chgData name="NGUYEN THI MAI ANH" userId="5896af19-c1dd-4839-9b5b-5cbe956f7d6d" providerId="ADAL" clId="{29B37E74-C2BE-4CCA-B129-3CC1AFDC285F}" dt="2023-04-15T05:00:01.125" v="2419" actId="478"/>
          <ac:spMkLst>
            <pc:docMk/>
            <pc:sldMk cId="1803284924" sldId="297"/>
            <ac:spMk id="23" creationId="{E37881D8-9715-9CF5-C805-327F9038A72F}"/>
          </ac:spMkLst>
        </pc:spChg>
        <pc:spChg chg="add mod">
          <ac:chgData name="NGUYEN THI MAI ANH" userId="5896af19-c1dd-4839-9b5b-5cbe956f7d6d" providerId="ADAL" clId="{29B37E74-C2BE-4CCA-B129-3CC1AFDC285F}" dt="2023-04-15T05:00:14.917" v="2421" actId="207"/>
          <ac:spMkLst>
            <pc:docMk/>
            <pc:sldMk cId="1803284924" sldId="297"/>
            <ac:spMk id="24" creationId="{EFB02EA9-7CE9-46A5-D414-A58D68E57030}"/>
          </ac:spMkLst>
        </pc:spChg>
        <pc:spChg chg="add mod">
          <ac:chgData name="NGUYEN THI MAI ANH" userId="5896af19-c1dd-4839-9b5b-5cbe956f7d6d" providerId="ADAL" clId="{29B37E74-C2BE-4CCA-B129-3CC1AFDC285F}" dt="2023-04-15T05:00:17.734" v="2422" actId="207"/>
          <ac:spMkLst>
            <pc:docMk/>
            <pc:sldMk cId="1803284924" sldId="297"/>
            <ac:spMk id="25" creationId="{29C26C0F-3796-05CE-E99B-A9336B9EEC2F}"/>
          </ac:spMkLst>
        </pc:spChg>
        <pc:grpChg chg="add mod">
          <ac:chgData name="NGUYEN THI MAI ANH" userId="5896af19-c1dd-4839-9b5b-5cbe956f7d6d" providerId="ADAL" clId="{29B37E74-C2BE-4CCA-B129-3CC1AFDC285F}" dt="2023-04-15T04:58:50.541" v="2406" actId="1076"/>
          <ac:grpSpMkLst>
            <pc:docMk/>
            <pc:sldMk cId="1803284924" sldId="297"/>
            <ac:grpSpMk id="12" creationId="{F84BEECB-B9E6-B999-4496-FC0F7AE81979}"/>
          </ac:grpSpMkLst>
        </pc:grpChg>
        <pc:grpChg chg="add mod">
          <ac:chgData name="NGUYEN THI MAI ANH" userId="5896af19-c1dd-4839-9b5b-5cbe956f7d6d" providerId="ADAL" clId="{29B37E74-C2BE-4CCA-B129-3CC1AFDC285F}" dt="2023-04-15T04:58:57.829" v="2407" actId="1076"/>
          <ac:grpSpMkLst>
            <pc:docMk/>
            <pc:sldMk cId="1803284924" sldId="297"/>
            <ac:grpSpMk id="13" creationId="{5F46EAD4-B2BD-787A-B343-CA14D8408970}"/>
          </ac:grpSpMkLst>
        </pc:grpChg>
        <pc:grpChg chg="add mod">
          <ac:chgData name="NGUYEN THI MAI ANH" userId="5896af19-c1dd-4839-9b5b-5cbe956f7d6d" providerId="ADAL" clId="{29B37E74-C2BE-4CCA-B129-3CC1AFDC285F}" dt="2023-04-15T04:59:08.076" v="2409" actId="1076"/>
          <ac:grpSpMkLst>
            <pc:docMk/>
            <pc:sldMk cId="1803284924" sldId="297"/>
            <ac:grpSpMk id="16" creationId="{12DE8816-B0A2-DA3A-26B8-B70F2E845408}"/>
          </ac:grpSpMkLst>
        </pc:grpChg>
        <pc:grpChg chg="add mod">
          <ac:chgData name="NGUYEN THI MAI ANH" userId="5896af19-c1dd-4839-9b5b-5cbe956f7d6d" providerId="ADAL" clId="{29B37E74-C2BE-4CCA-B129-3CC1AFDC285F}" dt="2023-04-15T04:59:00.532" v="2408" actId="1076"/>
          <ac:grpSpMkLst>
            <pc:docMk/>
            <pc:sldMk cId="1803284924" sldId="297"/>
            <ac:grpSpMk id="19" creationId="{3CC80FFE-1D32-D5EF-48CC-8C66EBDFF5D6}"/>
          </ac:grpSpMkLst>
        </pc:grpChg>
      </pc:sldChg>
      <pc:sldChg chg="addSp delSp modSp new mod modAnim">
        <pc:chgData name="NGUYEN THI MAI ANH" userId="5896af19-c1dd-4839-9b5b-5cbe956f7d6d" providerId="ADAL" clId="{29B37E74-C2BE-4CCA-B129-3CC1AFDC285F}" dt="2023-04-15T14:42:28.753" v="3522" actId="14100"/>
        <pc:sldMkLst>
          <pc:docMk/>
          <pc:sldMk cId="875393603" sldId="298"/>
        </pc:sldMkLst>
        <pc:spChg chg="del">
          <ac:chgData name="NGUYEN THI MAI ANH" userId="5896af19-c1dd-4839-9b5b-5cbe956f7d6d" providerId="ADAL" clId="{29B37E74-C2BE-4CCA-B129-3CC1AFDC285F}" dt="2023-04-15T14:24:40.768" v="2943" actId="21"/>
          <ac:spMkLst>
            <pc:docMk/>
            <pc:sldMk cId="875393603" sldId="298"/>
            <ac:spMk id="2" creationId="{85E42801-0FF3-20CF-D245-93B6696360F9}"/>
          </ac:spMkLst>
        </pc:spChg>
        <pc:spChg chg="add mod">
          <ac:chgData name="NGUYEN THI MAI ANH" userId="5896af19-c1dd-4839-9b5b-5cbe956f7d6d" providerId="ADAL" clId="{29B37E74-C2BE-4CCA-B129-3CC1AFDC285F}" dt="2023-04-15T14:28:59.331" v="3193" actId="20577"/>
          <ac:spMkLst>
            <pc:docMk/>
            <pc:sldMk cId="875393603" sldId="298"/>
            <ac:spMk id="3" creationId="{4F987617-1448-CAF6-5C6B-1C78A5546925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5" creationId="{0DABDD01-9120-EE85-E8B8-8CB471EBBB2C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6" creationId="{2190C137-C280-D946-F5B7-B8D80C92B082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7" creationId="{23528AF5-ADCF-5F8A-7E10-CDBF2B103F2F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8" creationId="{4DF1EF95-D88A-E82D-AEAC-C24A79875EBF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9" creationId="{BBCC84C6-0834-E71C-B763-F4ABB94D4B4E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10" creationId="{E3B9D027-BF8C-F37B-DA36-4B3990CEBF37}"/>
          </ac:spMkLst>
        </pc:spChg>
        <pc:spChg chg="mod">
          <ac:chgData name="NGUYEN THI MAI ANH" userId="5896af19-c1dd-4839-9b5b-5cbe956f7d6d" providerId="ADAL" clId="{29B37E74-C2BE-4CCA-B129-3CC1AFDC285F}" dt="2023-04-15T14:25:20.543" v="2945"/>
          <ac:spMkLst>
            <pc:docMk/>
            <pc:sldMk cId="875393603" sldId="298"/>
            <ac:spMk id="11" creationId="{36A5DC9D-615B-B30A-445C-40EC25172B34}"/>
          </ac:spMkLst>
        </pc:spChg>
        <pc:spChg chg="add del mod">
          <ac:chgData name="NGUYEN THI MAI ANH" userId="5896af19-c1dd-4839-9b5b-5cbe956f7d6d" providerId="ADAL" clId="{29B37E74-C2BE-4CCA-B129-3CC1AFDC285F}" dt="2023-04-15T14:31:30.774" v="3350" actId="21"/>
          <ac:spMkLst>
            <pc:docMk/>
            <pc:sldMk cId="875393603" sldId="298"/>
            <ac:spMk id="13" creationId="{8C787D78-4527-0087-7F63-40C13EFD1FD0}"/>
          </ac:spMkLst>
        </pc:spChg>
        <pc:spChg chg="add mod">
          <ac:chgData name="NGUYEN THI MAI ANH" userId="5896af19-c1dd-4839-9b5b-5cbe956f7d6d" providerId="ADAL" clId="{29B37E74-C2BE-4CCA-B129-3CC1AFDC285F}" dt="2023-04-15T14:39:10.015" v="3504" actId="164"/>
          <ac:spMkLst>
            <pc:docMk/>
            <pc:sldMk cId="875393603" sldId="298"/>
            <ac:spMk id="14" creationId="{2C2A0902-15F6-F140-A6EA-B65972BECA52}"/>
          </ac:spMkLst>
        </pc:spChg>
        <pc:spChg chg="add mod">
          <ac:chgData name="NGUYEN THI MAI ANH" userId="5896af19-c1dd-4839-9b5b-5cbe956f7d6d" providerId="ADAL" clId="{29B37E74-C2BE-4CCA-B129-3CC1AFDC285F}" dt="2023-04-15T14:39:30.063" v="3507" actId="164"/>
          <ac:spMkLst>
            <pc:docMk/>
            <pc:sldMk cId="875393603" sldId="298"/>
            <ac:spMk id="15" creationId="{CF58F3C2-99C2-AACC-FD6E-488B204D225B}"/>
          </ac:spMkLst>
        </pc:spChg>
        <pc:spChg chg="add mod">
          <ac:chgData name="NGUYEN THI MAI ANH" userId="5896af19-c1dd-4839-9b5b-5cbe956f7d6d" providerId="ADAL" clId="{29B37E74-C2BE-4CCA-B129-3CC1AFDC285F}" dt="2023-04-15T14:39:24.932" v="3506" actId="164"/>
          <ac:spMkLst>
            <pc:docMk/>
            <pc:sldMk cId="875393603" sldId="298"/>
            <ac:spMk id="16" creationId="{2AB587E8-9BAD-0AF3-58BD-8090A9B9C9EF}"/>
          </ac:spMkLst>
        </pc:spChg>
        <pc:spChg chg="add mod">
          <ac:chgData name="NGUYEN THI MAI ANH" userId="5896af19-c1dd-4839-9b5b-5cbe956f7d6d" providerId="ADAL" clId="{29B37E74-C2BE-4CCA-B129-3CC1AFDC285F}" dt="2023-04-15T14:37:12.142" v="3487" actId="113"/>
          <ac:spMkLst>
            <pc:docMk/>
            <pc:sldMk cId="875393603" sldId="298"/>
            <ac:spMk id="17" creationId="{97C20A87-6A9A-49C8-E9E0-E7752D68E2B9}"/>
          </ac:spMkLst>
        </pc:spChg>
        <pc:spChg chg="add mod">
          <ac:chgData name="NGUYEN THI MAI ANH" userId="5896af19-c1dd-4839-9b5b-5cbe956f7d6d" providerId="ADAL" clId="{29B37E74-C2BE-4CCA-B129-3CC1AFDC285F}" dt="2023-04-15T14:40:43.731" v="3514" actId="1076"/>
          <ac:spMkLst>
            <pc:docMk/>
            <pc:sldMk cId="875393603" sldId="298"/>
            <ac:spMk id="26" creationId="{2117738A-347F-AE1C-2CBC-8D459C040079}"/>
          </ac:spMkLst>
        </pc:spChg>
        <pc:grpChg chg="add mod">
          <ac:chgData name="NGUYEN THI MAI ANH" userId="5896af19-c1dd-4839-9b5b-5cbe956f7d6d" providerId="ADAL" clId="{29B37E74-C2BE-4CCA-B129-3CC1AFDC285F}" dt="2023-04-15T14:25:20.543" v="2945"/>
          <ac:grpSpMkLst>
            <pc:docMk/>
            <pc:sldMk cId="875393603" sldId="298"/>
            <ac:grpSpMk id="4" creationId="{B1DE2851-CC4E-98BE-5253-73218D47A335}"/>
          </ac:grpSpMkLst>
        </pc:grpChg>
        <pc:grpChg chg="add mod">
          <ac:chgData name="NGUYEN THI MAI ANH" userId="5896af19-c1dd-4839-9b5b-5cbe956f7d6d" providerId="ADAL" clId="{29B37E74-C2BE-4CCA-B129-3CC1AFDC285F}" dt="2023-04-15T14:39:10.015" v="3504" actId="164"/>
          <ac:grpSpMkLst>
            <pc:docMk/>
            <pc:sldMk cId="875393603" sldId="298"/>
            <ac:grpSpMk id="23" creationId="{D14E5C4C-B43D-C4A5-0394-ADF37F1C875B}"/>
          </ac:grpSpMkLst>
        </pc:grpChg>
        <pc:grpChg chg="add mod">
          <ac:chgData name="NGUYEN THI MAI ANH" userId="5896af19-c1dd-4839-9b5b-5cbe956f7d6d" providerId="ADAL" clId="{29B37E74-C2BE-4CCA-B129-3CC1AFDC285F}" dt="2023-04-15T14:39:24.932" v="3506" actId="164"/>
          <ac:grpSpMkLst>
            <pc:docMk/>
            <pc:sldMk cId="875393603" sldId="298"/>
            <ac:grpSpMk id="24" creationId="{13B3F296-41DD-F5DC-3D16-7C8B28172250}"/>
          </ac:grpSpMkLst>
        </pc:grpChg>
        <pc:grpChg chg="add mod">
          <ac:chgData name="NGUYEN THI MAI ANH" userId="5896af19-c1dd-4839-9b5b-5cbe956f7d6d" providerId="ADAL" clId="{29B37E74-C2BE-4CCA-B129-3CC1AFDC285F}" dt="2023-04-15T14:39:30.063" v="3507" actId="164"/>
          <ac:grpSpMkLst>
            <pc:docMk/>
            <pc:sldMk cId="875393603" sldId="298"/>
            <ac:grpSpMk id="25" creationId="{BFFDF78A-C87C-657E-E09B-E2706FD2CB69}"/>
          </ac:grpSpMkLst>
        </pc:grpChg>
        <pc:picChg chg="add mod">
          <ac:chgData name="NGUYEN THI MAI ANH" userId="5896af19-c1dd-4839-9b5b-5cbe956f7d6d" providerId="ADAL" clId="{29B37E74-C2BE-4CCA-B129-3CC1AFDC285F}" dt="2023-04-15T14:40:13.999" v="3511" actId="1076"/>
          <ac:picMkLst>
            <pc:docMk/>
            <pc:sldMk cId="875393603" sldId="298"/>
            <ac:picMk id="12" creationId="{DB2985A0-98EA-E02D-A9FF-B520CAF81C12}"/>
          </ac:picMkLst>
        </pc:picChg>
        <pc:picChg chg="add mod">
          <ac:chgData name="NGUYEN THI MAI ANH" userId="5896af19-c1dd-4839-9b5b-5cbe956f7d6d" providerId="ADAL" clId="{29B37E74-C2BE-4CCA-B129-3CC1AFDC285F}" dt="2023-04-15T14:42:28.753" v="3522" actId="14100"/>
          <ac:picMkLst>
            <pc:docMk/>
            <pc:sldMk cId="875393603" sldId="298"/>
            <ac:picMk id="2050" creationId="{6709EDF8-A8D4-CEE9-889B-C56F5F68F0F7}"/>
          </ac:picMkLst>
        </pc:picChg>
        <pc:cxnChg chg="add mod">
          <ac:chgData name="NGUYEN THI MAI ANH" userId="5896af19-c1dd-4839-9b5b-5cbe956f7d6d" providerId="ADAL" clId="{29B37E74-C2BE-4CCA-B129-3CC1AFDC285F}" dt="2023-04-15T14:39:10.015" v="3504" actId="164"/>
          <ac:cxnSpMkLst>
            <pc:docMk/>
            <pc:sldMk cId="875393603" sldId="298"/>
            <ac:cxnSpMk id="19" creationId="{30A551F2-0028-994A-5C89-E88ED7031FA5}"/>
          </ac:cxnSpMkLst>
        </pc:cxnChg>
        <pc:cxnChg chg="add mod">
          <ac:chgData name="NGUYEN THI MAI ANH" userId="5896af19-c1dd-4839-9b5b-5cbe956f7d6d" providerId="ADAL" clId="{29B37E74-C2BE-4CCA-B129-3CC1AFDC285F}" dt="2023-04-15T14:39:30.063" v="3507" actId="164"/>
          <ac:cxnSpMkLst>
            <pc:docMk/>
            <pc:sldMk cId="875393603" sldId="298"/>
            <ac:cxnSpMk id="20" creationId="{76B9ECF1-5674-A683-3652-B7684D5678C4}"/>
          </ac:cxnSpMkLst>
        </pc:cxnChg>
        <pc:cxnChg chg="add mod">
          <ac:chgData name="NGUYEN THI MAI ANH" userId="5896af19-c1dd-4839-9b5b-5cbe956f7d6d" providerId="ADAL" clId="{29B37E74-C2BE-4CCA-B129-3CC1AFDC285F}" dt="2023-04-15T14:39:24.932" v="3506" actId="164"/>
          <ac:cxnSpMkLst>
            <pc:docMk/>
            <pc:sldMk cId="875393603" sldId="298"/>
            <ac:cxnSpMk id="21" creationId="{C354E706-24FB-575D-5955-89EDBD579A30}"/>
          </ac:cxnSpMkLst>
        </pc:cxnChg>
        <pc:cxnChg chg="add mod">
          <ac:chgData name="NGUYEN THI MAI ANH" userId="5896af19-c1dd-4839-9b5b-5cbe956f7d6d" providerId="ADAL" clId="{29B37E74-C2BE-4CCA-B129-3CC1AFDC285F}" dt="2023-04-15T14:39:24.932" v="3506" actId="164"/>
          <ac:cxnSpMkLst>
            <pc:docMk/>
            <pc:sldMk cId="875393603" sldId="298"/>
            <ac:cxnSpMk id="22" creationId="{60C939BD-7EC0-384F-19D4-4341C1D2B638}"/>
          </ac:cxnSpMkLst>
        </pc:cxnChg>
      </pc:sldChg>
      <pc:sldChg chg="addSp modSp add mod modAnim">
        <pc:chgData name="NGUYEN THI MAI ANH" userId="5896af19-c1dd-4839-9b5b-5cbe956f7d6d" providerId="ADAL" clId="{29B37E74-C2BE-4CCA-B129-3CC1AFDC285F}" dt="2023-04-15T14:49:58.775" v="3623"/>
        <pc:sldMkLst>
          <pc:docMk/>
          <pc:sldMk cId="859289180" sldId="299"/>
        </pc:sldMkLst>
        <pc:spChg chg="add mod">
          <ac:chgData name="NGUYEN THI MAI ANH" userId="5896af19-c1dd-4839-9b5b-5cbe956f7d6d" providerId="ADAL" clId="{29B37E74-C2BE-4CCA-B129-3CC1AFDC285F}" dt="2023-04-15T14:46:04.889" v="3582" actId="1076"/>
          <ac:spMkLst>
            <pc:docMk/>
            <pc:sldMk cId="859289180" sldId="299"/>
            <ac:spMk id="2" creationId="{808809AE-5C8E-7B70-0EBB-9B67047971B2}"/>
          </ac:spMkLst>
        </pc:spChg>
        <pc:spChg chg="mod">
          <ac:chgData name="NGUYEN THI MAI ANH" userId="5896af19-c1dd-4839-9b5b-5cbe956f7d6d" providerId="ADAL" clId="{29B37E74-C2BE-4CCA-B129-3CC1AFDC285F}" dt="2023-04-15T14:29:55.664" v="3331" actId="20577"/>
          <ac:spMkLst>
            <pc:docMk/>
            <pc:sldMk cId="859289180" sldId="299"/>
            <ac:spMk id="3" creationId="{4F987617-1448-CAF6-5C6B-1C78A5546925}"/>
          </ac:spMkLst>
        </pc:spChg>
        <pc:spChg chg="add mod">
          <ac:chgData name="NGUYEN THI MAI ANH" userId="5896af19-c1dd-4839-9b5b-5cbe956f7d6d" providerId="ADAL" clId="{29B37E74-C2BE-4CCA-B129-3CC1AFDC285F}" dt="2023-04-15T14:45:32.106" v="3555"/>
          <ac:spMkLst>
            <pc:docMk/>
            <pc:sldMk cId="859289180" sldId="299"/>
            <ac:spMk id="12" creationId="{0AA2B862-642A-4058-3A49-4F6BA2333062}"/>
          </ac:spMkLst>
        </pc:spChg>
        <pc:spChg chg="add mod">
          <ac:chgData name="NGUYEN THI MAI ANH" userId="5896af19-c1dd-4839-9b5b-5cbe956f7d6d" providerId="ADAL" clId="{29B37E74-C2BE-4CCA-B129-3CC1AFDC285F}" dt="2023-04-15T14:46:00.440" v="3581" actId="1076"/>
          <ac:spMkLst>
            <pc:docMk/>
            <pc:sldMk cId="859289180" sldId="299"/>
            <ac:spMk id="13" creationId="{91104100-D4FC-ECD8-1604-B03EE0FA8A6E}"/>
          </ac:spMkLst>
        </pc:spChg>
        <pc:picChg chg="mod">
          <ac:chgData name="NGUYEN THI MAI ANH" userId="5896af19-c1dd-4839-9b5b-5cbe956f7d6d" providerId="ADAL" clId="{29B37E74-C2BE-4CCA-B129-3CC1AFDC285F}" dt="2023-04-15T14:44:54.713" v="3525" actId="1076"/>
          <ac:picMkLst>
            <pc:docMk/>
            <pc:sldMk cId="859289180" sldId="299"/>
            <ac:picMk id="2050" creationId="{6709EDF8-A8D4-CEE9-889B-C56F5F68F0F7}"/>
          </ac:picMkLst>
        </pc:picChg>
        <pc:picChg chg="add mod">
          <ac:chgData name="NGUYEN THI MAI ANH" userId="5896af19-c1dd-4839-9b5b-5cbe956f7d6d" providerId="ADAL" clId="{29B37E74-C2BE-4CCA-B129-3CC1AFDC285F}" dt="2023-04-15T14:49:24.016" v="3619" actId="1076"/>
          <ac:picMkLst>
            <pc:docMk/>
            <pc:sldMk cId="859289180" sldId="299"/>
            <ac:picMk id="3074" creationId="{A39277EA-8E01-A469-57DE-2025B5FE3EE0}"/>
          </ac:picMkLst>
        </pc:picChg>
        <pc:picChg chg="add mod">
          <ac:chgData name="NGUYEN THI MAI ANH" userId="5896af19-c1dd-4839-9b5b-5cbe956f7d6d" providerId="ADAL" clId="{29B37E74-C2BE-4CCA-B129-3CC1AFDC285F}" dt="2023-04-15T14:49:18.879" v="3617" actId="14100"/>
          <ac:picMkLst>
            <pc:docMk/>
            <pc:sldMk cId="859289180" sldId="299"/>
            <ac:picMk id="3076" creationId="{68213DDD-EA42-3E39-BC0C-F052AF727D60}"/>
          </ac:picMkLst>
        </pc:picChg>
      </pc:sldChg>
      <pc:sldChg chg="modSp add del">
        <pc:chgData name="NGUYEN THI MAI ANH" userId="5896af19-c1dd-4839-9b5b-5cbe956f7d6d" providerId="ADAL" clId="{29B37E74-C2BE-4CCA-B129-3CC1AFDC285F}" dt="2023-04-15T14:30:35.757" v="3336" actId="2696"/>
        <pc:sldMkLst>
          <pc:docMk/>
          <pc:sldMk cId="1014133530" sldId="300"/>
        </pc:sldMkLst>
        <pc:picChg chg="mod">
          <ac:chgData name="NGUYEN THI MAI ANH" userId="5896af19-c1dd-4839-9b5b-5cbe956f7d6d" providerId="ADAL" clId="{29B37E74-C2BE-4CCA-B129-3CC1AFDC285F}" dt="2023-04-15T14:30:32.058" v="3335" actId="14100"/>
          <ac:picMkLst>
            <pc:docMk/>
            <pc:sldMk cId="1014133530" sldId="300"/>
            <ac:picMk id="2050" creationId="{6709EDF8-A8D4-CEE9-889B-C56F5F68F0F7}"/>
          </ac:picMkLst>
        </pc:picChg>
      </pc:sldChg>
      <pc:sldMasterChg chg="setBg modSldLayout">
        <pc:chgData name="NGUYEN THI MAI ANH" userId="5896af19-c1dd-4839-9b5b-5cbe956f7d6d" providerId="ADAL" clId="{29B37E74-C2BE-4CCA-B129-3CC1AFDC285F}" dt="2023-04-15T12:22:54.342" v="2428"/>
        <pc:sldMasterMkLst>
          <pc:docMk/>
          <pc:sldMasterMk cId="0" sldId="2147483667"/>
        </pc:sldMasterMkLst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48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49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0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1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2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3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4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5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6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7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8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59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60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61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62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63"/>
          </pc:sldLayoutMkLst>
        </pc:sldLayoutChg>
        <pc:sldLayoutChg chg="setBg">
          <pc:chgData name="NGUYEN THI MAI ANH" userId="5896af19-c1dd-4839-9b5b-5cbe956f7d6d" providerId="ADAL" clId="{29B37E74-C2BE-4CCA-B129-3CC1AFDC285F}" dt="2023-04-15T12:22:54.342" v="2428"/>
          <pc:sldLayoutMkLst>
            <pc:docMk/>
            <pc:sldMasterMk cId="0" sldId="2147483667"/>
            <pc:sldLayoutMk cId="0" sldId="2147483664"/>
          </pc:sldLayoutMkLst>
        </pc:sldLayoutChg>
      </pc:sldMasterChg>
      <pc:sldMasterChg chg="del delSldLayout">
        <pc:chgData name="NGUYEN THI MAI ANH" userId="5896af19-c1dd-4839-9b5b-5cbe956f7d6d" providerId="ADAL" clId="{29B37E74-C2BE-4CCA-B129-3CC1AFDC285F}" dt="2023-04-15T04:33:07.257" v="1775" actId="47"/>
        <pc:sldMasterMkLst>
          <pc:docMk/>
          <pc:sldMasterMk cId="0" sldId="2147483668"/>
        </pc:sldMasterMkLst>
        <pc:sldLayoutChg chg="del">
          <pc:chgData name="NGUYEN THI MAI ANH" userId="5896af19-c1dd-4839-9b5b-5cbe956f7d6d" providerId="ADAL" clId="{29B37E74-C2BE-4CCA-B129-3CC1AFDC285F}" dt="2023-04-15T04:33:07.257" v="1775" actId="47"/>
          <pc:sldLayoutMkLst>
            <pc:docMk/>
            <pc:sldMasterMk cId="0" sldId="2147483668"/>
            <pc:sldLayoutMk cId="0" sldId="2147483665"/>
          </pc:sldLayoutMkLst>
        </pc:sldLayoutChg>
        <pc:sldLayoutChg chg="del">
          <pc:chgData name="NGUYEN THI MAI ANH" userId="5896af19-c1dd-4839-9b5b-5cbe956f7d6d" providerId="ADAL" clId="{29B37E74-C2BE-4CCA-B129-3CC1AFDC285F}" dt="2023-04-15T04:33:07.257" v="1775" actId="47"/>
          <pc:sldLayoutMkLst>
            <pc:docMk/>
            <pc:sldMasterMk cId="0" sldId="2147483668"/>
            <pc:sldLayoutMk cId="0" sldId="214748366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EFED-99E6-4A69-8C73-74E5CA28B7A0}" type="doc">
      <dgm:prSet loTypeId="urn:microsoft.com/office/officeart/2005/8/layout/pList2" loCatId="list" qsTypeId="urn:microsoft.com/office/officeart/2005/8/quickstyle/simple2" qsCatId="simple" csTypeId="urn:microsoft.com/office/officeart/2005/8/colors/accent1_2" csCatId="accent1" phldr="1"/>
      <dgm:spPr/>
    </dgm:pt>
    <dgm:pt modelId="{7CFF3E9F-0F9B-4AF3-94BA-2AAB96CB7FB6}">
      <dgm:prSet phldrT="[Text]" custT="1"/>
      <dgm:spPr/>
      <dgm:t>
        <a:bodyPr/>
        <a:lstStyle/>
        <a:p>
          <a:r>
            <a:rPr lang="vi-VN" sz="1900" b="0" i="0" dirty="0">
              <a:latin typeface="+mn-lt"/>
            </a:rPr>
            <a:t>Làm quen với việc thu thập, phân loại, kiểm đếm và </a:t>
          </a:r>
          <a:r>
            <a:rPr lang="en-US" sz="1900" b="0" i="0" dirty="0" err="1">
              <a:latin typeface="+mn-lt"/>
            </a:rPr>
            <a:t>vận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dụng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thu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thập</a:t>
          </a:r>
          <a:r>
            <a:rPr lang="en-US" sz="1900" b="0" i="0" dirty="0">
              <a:latin typeface="+mn-lt"/>
            </a:rPr>
            <a:t>, </a:t>
          </a:r>
          <a:r>
            <a:rPr lang="en-US" sz="1900" b="0" i="0" dirty="0" err="1">
              <a:latin typeface="+mn-lt"/>
            </a:rPr>
            <a:t>kiểm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đếm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và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ghi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lại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kết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quả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trong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một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số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tình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huống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thực</a:t>
          </a:r>
          <a:r>
            <a:rPr lang="en-US" sz="1900" b="0" i="0" dirty="0">
              <a:latin typeface="+mn-lt"/>
            </a:rPr>
            <a:t> </a:t>
          </a:r>
          <a:r>
            <a:rPr lang="en-US" sz="1900" b="0" i="0" dirty="0" err="1">
              <a:latin typeface="+mn-lt"/>
            </a:rPr>
            <a:t>tiễn</a:t>
          </a:r>
          <a:r>
            <a:rPr lang="en-US" sz="1900" b="0" i="0" dirty="0">
              <a:latin typeface="+mn-lt"/>
            </a:rPr>
            <a:t>.</a:t>
          </a:r>
          <a:endParaRPr lang="en-US" sz="1900" dirty="0">
            <a:latin typeface="+mn-lt"/>
          </a:endParaRPr>
        </a:p>
      </dgm:t>
    </dgm:pt>
    <dgm:pt modelId="{8E43C2E6-1E9B-4C1F-B99F-B6348185EC2A}" type="parTrans" cxnId="{85495D1A-BA44-42A4-A8C1-9F2A32600158}">
      <dgm:prSet/>
      <dgm:spPr/>
      <dgm:t>
        <a:bodyPr/>
        <a:lstStyle/>
        <a:p>
          <a:endParaRPr lang="en-US"/>
        </a:p>
      </dgm:t>
    </dgm:pt>
    <dgm:pt modelId="{E8A6F515-DDBD-4F89-8A04-EE1C2A660850}" type="sibTrans" cxnId="{85495D1A-BA44-42A4-A8C1-9F2A32600158}">
      <dgm:prSet/>
      <dgm:spPr/>
      <dgm:t>
        <a:bodyPr/>
        <a:lstStyle/>
        <a:p>
          <a:endParaRPr lang="en-US"/>
        </a:p>
      </dgm:t>
    </dgm:pt>
    <dgm:pt modelId="{2B6C50A9-1261-44B3-847E-509C16F27F37}">
      <dgm:prSet phldrT="[Text]"/>
      <dgm:spPr/>
      <dgm:t>
        <a:bodyPr/>
        <a:lstStyle/>
        <a:p>
          <a:r>
            <a:rPr lang="en-US" dirty="0" err="1"/>
            <a:t>Phát</a:t>
          </a:r>
          <a:r>
            <a:rPr lang="en-US" dirty="0"/>
            <a:t> </a:t>
          </a:r>
          <a:r>
            <a:rPr lang="en-US" dirty="0" err="1"/>
            <a:t>triển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lực</a:t>
          </a:r>
          <a:r>
            <a:rPr lang="en-US" dirty="0"/>
            <a:t>,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tuệ</a:t>
          </a:r>
          <a:r>
            <a:rPr lang="en-US" dirty="0"/>
            <a:t> logic –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;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tuệ</a:t>
          </a:r>
          <a:r>
            <a:rPr lang="en-US" dirty="0"/>
            <a:t> </a:t>
          </a:r>
          <a:r>
            <a:rPr lang="en-US" dirty="0" err="1"/>
            <a:t>giao</a:t>
          </a:r>
          <a:r>
            <a:rPr lang="en-US" dirty="0"/>
            <a:t> </a:t>
          </a:r>
          <a:r>
            <a:rPr lang="en-US" dirty="0" err="1"/>
            <a:t>tiếp</a:t>
          </a:r>
          <a:r>
            <a:rPr lang="en-US" dirty="0"/>
            <a:t>;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tuệ</a:t>
          </a:r>
          <a:r>
            <a:rPr lang="en-US" dirty="0"/>
            <a:t>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nhiên</a:t>
          </a:r>
          <a:r>
            <a:rPr lang="en-US" dirty="0"/>
            <a:t>, </a:t>
          </a:r>
          <a:r>
            <a:rPr lang="en-US" dirty="0" err="1"/>
            <a:t>trí</a:t>
          </a:r>
          <a:r>
            <a:rPr lang="en-US" dirty="0"/>
            <a:t> </a:t>
          </a:r>
          <a:r>
            <a:rPr lang="en-US" dirty="0" err="1"/>
            <a:t>tuệ</a:t>
          </a:r>
          <a:r>
            <a:rPr lang="en-US" dirty="0"/>
            <a:t> </a:t>
          </a:r>
          <a:r>
            <a:rPr lang="en-US" dirty="0" err="1"/>
            <a:t>không</a:t>
          </a:r>
          <a:r>
            <a:rPr lang="en-US" dirty="0"/>
            <a:t> </a:t>
          </a:r>
          <a:r>
            <a:rPr lang="en-US" dirty="0" err="1"/>
            <a:t>gian</a:t>
          </a:r>
          <a:r>
            <a:rPr lang="en-US" dirty="0"/>
            <a:t>.</a:t>
          </a:r>
        </a:p>
      </dgm:t>
    </dgm:pt>
    <dgm:pt modelId="{9C53137E-5F36-4CED-B1EB-30171FF8DF38}" type="parTrans" cxnId="{C1A237F1-3E1A-4015-811A-A6FAA531AF55}">
      <dgm:prSet/>
      <dgm:spPr/>
      <dgm:t>
        <a:bodyPr/>
        <a:lstStyle/>
        <a:p>
          <a:endParaRPr lang="en-US"/>
        </a:p>
      </dgm:t>
    </dgm:pt>
    <dgm:pt modelId="{B6501B77-5087-44AA-8C66-633947860DC9}" type="sibTrans" cxnId="{C1A237F1-3E1A-4015-811A-A6FAA531AF55}">
      <dgm:prSet/>
      <dgm:spPr/>
      <dgm:t>
        <a:bodyPr/>
        <a:lstStyle/>
        <a:p>
          <a:endParaRPr lang="en-US"/>
        </a:p>
      </dgm:t>
    </dgm:pt>
    <dgm:pt modelId="{3DEAFB4F-0EC4-4E36-8AEC-AE95161500D4}">
      <dgm:prSet phldrT="[Text]"/>
      <dgm:spPr/>
      <dgm:t>
        <a:bodyPr/>
        <a:lstStyle/>
        <a:p>
          <a:r>
            <a:rPr lang="en-US" dirty="0" err="1"/>
            <a:t>Hình</a:t>
          </a:r>
          <a:r>
            <a:rPr lang="en-US" dirty="0"/>
            <a:t> </a:t>
          </a:r>
          <a:r>
            <a:rPr lang="en-US" dirty="0" err="1"/>
            <a:t>thành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phẩm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: </a:t>
          </a:r>
          <a:r>
            <a:rPr lang="en-US" dirty="0" err="1"/>
            <a:t>chăm</a:t>
          </a:r>
          <a:r>
            <a:rPr lang="en-US" dirty="0"/>
            <a:t> </a:t>
          </a:r>
          <a:r>
            <a:rPr lang="en-US" dirty="0" err="1"/>
            <a:t>chỉ</a:t>
          </a:r>
          <a:r>
            <a:rPr lang="en-US" dirty="0"/>
            <a:t>, </a:t>
          </a:r>
          <a:r>
            <a:rPr lang="en-US" dirty="0" err="1"/>
            <a:t>trung</a:t>
          </a:r>
          <a:r>
            <a:rPr lang="en-US" dirty="0"/>
            <a:t> </a:t>
          </a:r>
          <a:r>
            <a:rPr lang="en-US" dirty="0" err="1"/>
            <a:t>thực</a:t>
          </a:r>
          <a:r>
            <a:rPr lang="en-US" dirty="0"/>
            <a:t>, </a:t>
          </a:r>
          <a:r>
            <a:rPr lang="en-US" dirty="0" err="1"/>
            <a:t>trách</a:t>
          </a:r>
          <a:r>
            <a:rPr lang="en-US" dirty="0"/>
            <a:t> </a:t>
          </a:r>
          <a:r>
            <a:rPr lang="en-US" dirty="0" err="1"/>
            <a:t>nghiệm</a:t>
          </a:r>
          <a:r>
            <a:rPr lang="en-US" dirty="0"/>
            <a:t>, </a:t>
          </a:r>
          <a:r>
            <a:rPr lang="en-US" dirty="0" err="1"/>
            <a:t>tự</a:t>
          </a:r>
          <a:r>
            <a:rPr lang="en-US" dirty="0"/>
            <a:t> </a:t>
          </a:r>
          <a:r>
            <a:rPr lang="en-US" dirty="0" err="1"/>
            <a:t>giác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học</a:t>
          </a:r>
          <a:r>
            <a:rPr lang="en-US" dirty="0"/>
            <a:t> </a:t>
          </a:r>
          <a:r>
            <a:rPr lang="en-US" dirty="0" err="1"/>
            <a:t>tập</a:t>
          </a:r>
          <a:r>
            <a:rPr lang="en-US" dirty="0"/>
            <a:t>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giúp</a:t>
          </a:r>
          <a:r>
            <a:rPr lang="en-US" dirty="0"/>
            <a:t> </a:t>
          </a:r>
          <a:r>
            <a:rPr lang="en-US" dirty="0" err="1"/>
            <a:t>đỡ</a:t>
          </a:r>
          <a:r>
            <a:rPr lang="en-US" dirty="0"/>
            <a:t> </a:t>
          </a:r>
          <a:r>
            <a:rPr lang="en-US" dirty="0" err="1"/>
            <a:t>bạn</a:t>
          </a:r>
          <a:r>
            <a:rPr lang="en-US" dirty="0"/>
            <a:t> </a:t>
          </a:r>
          <a:r>
            <a:rPr lang="en-US" dirty="0" err="1"/>
            <a:t>bè</a:t>
          </a:r>
          <a:r>
            <a:rPr lang="en-US" dirty="0"/>
            <a:t>.</a:t>
          </a:r>
        </a:p>
      </dgm:t>
    </dgm:pt>
    <dgm:pt modelId="{C84ED093-D43F-4DB7-92E7-26356BC4F233}" type="parTrans" cxnId="{A9C1B463-93B0-4651-AF39-49494BF50319}">
      <dgm:prSet/>
      <dgm:spPr/>
      <dgm:t>
        <a:bodyPr/>
        <a:lstStyle/>
        <a:p>
          <a:endParaRPr lang="en-US"/>
        </a:p>
      </dgm:t>
    </dgm:pt>
    <dgm:pt modelId="{493EE059-93FB-48D0-9E78-C45A92BE610F}" type="sibTrans" cxnId="{A9C1B463-93B0-4651-AF39-49494BF50319}">
      <dgm:prSet/>
      <dgm:spPr/>
      <dgm:t>
        <a:bodyPr/>
        <a:lstStyle/>
        <a:p>
          <a:endParaRPr lang="en-US"/>
        </a:p>
      </dgm:t>
    </dgm:pt>
    <dgm:pt modelId="{28E8A30E-F7F0-449D-A396-031451DE6BCD}" type="pres">
      <dgm:prSet presAssocID="{B05AEFED-99E6-4A69-8C73-74E5CA28B7A0}" presName="Name0" presStyleCnt="0">
        <dgm:presLayoutVars>
          <dgm:dir/>
          <dgm:resizeHandles val="exact"/>
        </dgm:presLayoutVars>
      </dgm:prSet>
      <dgm:spPr/>
    </dgm:pt>
    <dgm:pt modelId="{2F0FFBD2-004C-479B-8827-8C2974A35F2D}" type="pres">
      <dgm:prSet presAssocID="{B05AEFED-99E6-4A69-8C73-74E5CA28B7A0}" presName="bkgdShp" presStyleLbl="alignAccFollowNode1" presStyleIdx="0" presStyleCnt="1" custScaleY="17805" custLinFactNeighborY="-8778"/>
      <dgm:spPr/>
    </dgm:pt>
    <dgm:pt modelId="{E7FB6948-ECA6-4227-B2DE-4136EF6AD417}" type="pres">
      <dgm:prSet presAssocID="{B05AEFED-99E6-4A69-8C73-74E5CA28B7A0}" presName="linComp" presStyleCnt="0"/>
      <dgm:spPr/>
    </dgm:pt>
    <dgm:pt modelId="{10E17BC1-7D47-4C37-B98B-382132E563F8}" type="pres">
      <dgm:prSet presAssocID="{7CFF3E9F-0F9B-4AF3-94BA-2AAB96CB7FB6}" presName="compNode" presStyleCnt="0"/>
      <dgm:spPr/>
    </dgm:pt>
    <dgm:pt modelId="{78A3C37E-14C1-4315-9B29-A62F73D102BD}" type="pres">
      <dgm:prSet presAssocID="{7CFF3E9F-0F9B-4AF3-94BA-2AAB96CB7FB6}" presName="node" presStyleLbl="node1" presStyleIdx="0" presStyleCnt="3" custScaleX="101824" custScaleY="136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F2116-FC2E-4693-B164-D3382F8A0153}" type="pres">
      <dgm:prSet presAssocID="{7CFF3E9F-0F9B-4AF3-94BA-2AAB96CB7FB6}" presName="invisiNode" presStyleLbl="node1" presStyleIdx="0" presStyleCnt="3"/>
      <dgm:spPr/>
    </dgm:pt>
    <dgm:pt modelId="{5F2EB0C4-AA5B-4344-A8E7-266E62DE48EC}" type="pres">
      <dgm:prSet presAssocID="{7CFF3E9F-0F9B-4AF3-94BA-2AAB96CB7FB6}" presName="imagNode" presStyleLbl="fgImgPlace1" presStyleIdx="0" presStyleCnt="3" custScaleY="48540" custLinFactNeighborX="-305" custLinFactNeighborY="526"/>
      <dgm:spPr/>
    </dgm:pt>
    <dgm:pt modelId="{8363A693-0484-47E7-AC6A-DE32C260068B}" type="pres">
      <dgm:prSet presAssocID="{E8A6F515-DDBD-4F89-8A04-EE1C2A6608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E1E4C3-3124-435D-B1A0-D4D29BF9EE7C}" type="pres">
      <dgm:prSet presAssocID="{2B6C50A9-1261-44B3-847E-509C16F27F37}" presName="compNode" presStyleCnt="0"/>
      <dgm:spPr/>
    </dgm:pt>
    <dgm:pt modelId="{5B27F044-AF82-43A6-BBB8-E7B7C8BEC9AB}" type="pres">
      <dgm:prSet presAssocID="{2B6C50A9-1261-44B3-847E-509C16F27F37}" presName="node" presStyleLbl="node1" presStyleIdx="1" presStyleCnt="3" custScaleY="13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EE94C-FC2E-4D9E-849A-F1E25E4F88A9}" type="pres">
      <dgm:prSet presAssocID="{2B6C50A9-1261-44B3-847E-509C16F27F37}" presName="invisiNode" presStyleLbl="node1" presStyleIdx="1" presStyleCnt="3"/>
      <dgm:spPr/>
    </dgm:pt>
    <dgm:pt modelId="{64B47759-7A56-458A-8B45-016067FF66A5}" type="pres">
      <dgm:prSet presAssocID="{2B6C50A9-1261-44B3-847E-509C16F27F37}" presName="imagNode" presStyleLbl="fgImgPlace1" presStyleIdx="1" presStyleCnt="3" custScaleY="49037" custLinFactNeighborX="505" custLinFactNeighborY="-19"/>
      <dgm:spPr/>
    </dgm:pt>
    <dgm:pt modelId="{14EB88ED-1D0F-43F3-8779-543B2FB9ABAD}" type="pres">
      <dgm:prSet presAssocID="{B6501B77-5087-44AA-8C66-633947860DC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A1D047-C938-403A-991A-4F66167BB4C5}" type="pres">
      <dgm:prSet presAssocID="{3DEAFB4F-0EC4-4E36-8AEC-AE95161500D4}" presName="compNode" presStyleCnt="0"/>
      <dgm:spPr/>
    </dgm:pt>
    <dgm:pt modelId="{40E7012A-C4D6-4695-9CFC-72B931659392}" type="pres">
      <dgm:prSet presAssocID="{3DEAFB4F-0EC4-4E36-8AEC-AE95161500D4}" presName="node" presStyleLbl="node1" presStyleIdx="2" presStyleCnt="3" custScaleY="13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E9A2F-6CB5-45A6-AED7-CC2DD7B87345}" type="pres">
      <dgm:prSet presAssocID="{3DEAFB4F-0EC4-4E36-8AEC-AE95161500D4}" presName="invisiNode" presStyleLbl="node1" presStyleIdx="2" presStyleCnt="3"/>
      <dgm:spPr/>
    </dgm:pt>
    <dgm:pt modelId="{0D84DFD3-3FBE-421B-9BC2-77F68FF38D8F}" type="pres">
      <dgm:prSet presAssocID="{3DEAFB4F-0EC4-4E36-8AEC-AE95161500D4}" presName="imagNode" presStyleLbl="fgImgPlace1" presStyleIdx="2" presStyleCnt="3" custScaleY="49117"/>
      <dgm:spPr/>
    </dgm:pt>
  </dgm:ptLst>
  <dgm:cxnLst>
    <dgm:cxn modelId="{81A0C308-39F7-4C12-89F0-71EF4B35E8FF}" type="presOf" srcId="{7CFF3E9F-0F9B-4AF3-94BA-2AAB96CB7FB6}" destId="{78A3C37E-14C1-4315-9B29-A62F73D102BD}" srcOrd="0" destOrd="0" presId="urn:microsoft.com/office/officeart/2005/8/layout/pList2"/>
    <dgm:cxn modelId="{CF96C92B-37A7-436F-B0CB-729E16362EC3}" type="presOf" srcId="{2B6C50A9-1261-44B3-847E-509C16F27F37}" destId="{5B27F044-AF82-43A6-BBB8-E7B7C8BEC9AB}" srcOrd="0" destOrd="0" presId="urn:microsoft.com/office/officeart/2005/8/layout/pList2"/>
    <dgm:cxn modelId="{C1A237F1-3E1A-4015-811A-A6FAA531AF55}" srcId="{B05AEFED-99E6-4A69-8C73-74E5CA28B7A0}" destId="{2B6C50A9-1261-44B3-847E-509C16F27F37}" srcOrd="1" destOrd="0" parTransId="{9C53137E-5F36-4CED-B1EB-30171FF8DF38}" sibTransId="{B6501B77-5087-44AA-8C66-633947860DC9}"/>
    <dgm:cxn modelId="{85495D1A-BA44-42A4-A8C1-9F2A32600158}" srcId="{B05AEFED-99E6-4A69-8C73-74E5CA28B7A0}" destId="{7CFF3E9F-0F9B-4AF3-94BA-2AAB96CB7FB6}" srcOrd="0" destOrd="0" parTransId="{8E43C2E6-1E9B-4C1F-B99F-B6348185EC2A}" sibTransId="{E8A6F515-DDBD-4F89-8A04-EE1C2A660850}"/>
    <dgm:cxn modelId="{34335208-1B15-428B-8C60-241FE735B771}" type="presOf" srcId="{B05AEFED-99E6-4A69-8C73-74E5CA28B7A0}" destId="{28E8A30E-F7F0-449D-A396-031451DE6BCD}" srcOrd="0" destOrd="0" presId="urn:microsoft.com/office/officeart/2005/8/layout/pList2"/>
    <dgm:cxn modelId="{A9C1B463-93B0-4651-AF39-49494BF50319}" srcId="{B05AEFED-99E6-4A69-8C73-74E5CA28B7A0}" destId="{3DEAFB4F-0EC4-4E36-8AEC-AE95161500D4}" srcOrd="2" destOrd="0" parTransId="{C84ED093-D43F-4DB7-92E7-26356BC4F233}" sibTransId="{493EE059-93FB-48D0-9E78-C45A92BE610F}"/>
    <dgm:cxn modelId="{F6020A16-166F-4F33-9C67-BEEBBDC67FD1}" type="presOf" srcId="{E8A6F515-DDBD-4F89-8A04-EE1C2A660850}" destId="{8363A693-0484-47E7-AC6A-DE32C260068B}" srcOrd="0" destOrd="0" presId="urn:microsoft.com/office/officeart/2005/8/layout/pList2"/>
    <dgm:cxn modelId="{1BEBEF21-5F25-4DEB-B7E8-27FAF31C41B2}" type="presOf" srcId="{B6501B77-5087-44AA-8C66-633947860DC9}" destId="{14EB88ED-1D0F-43F3-8779-543B2FB9ABAD}" srcOrd="0" destOrd="0" presId="urn:microsoft.com/office/officeart/2005/8/layout/pList2"/>
    <dgm:cxn modelId="{D361524A-717B-48AC-BF11-153B97E1D52E}" type="presOf" srcId="{3DEAFB4F-0EC4-4E36-8AEC-AE95161500D4}" destId="{40E7012A-C4D6-4695-9CFC-72B931659392}" srcOrd="0" destOrd="0" presId="urn:microsoft.com/office/officeart/2005/8/layout/pList2"/>
    <dgm:cxn modelId="{78B229E2-9906-4C0D-9F97-8E4F00CD5490}" type="presParOf" srcId="{28E8A30E-F7F0-449D-A396-031451DE6BCD}" destId="{2F0FFBD2-004C-479B-8827-8C2974A35F2D}" srcOrd="0" destOrd="0" presId="urn:microsoft.com/office/officeart/2005/8/layout/pList2"/>
    <dgm:cxn modelId="{B31859F3-3A53-4EFC-A8C3-09067DB25285}" type="presParOf" srcId="{28E8A30E-F7F0-449D-A396-031451DE6BCD}" destId="{E7FB6948-ECA6-4227-B2DE-4136EF6AD417}" srcOrd="1" destOrd="0" presId="urn:microsoft.com/office/officeart/2005/8/layout/pList2"/>
    <dgm:cxn modelId="{F23529CD-0AC2-4149-A7F5-CDB938AE8219}" type="presParOf" srcId="{E7FB6948-ECA6-4227-B2DE-4136EF6AD417}" destId="{10E17BC1-7D47-4C37-B98B-382132E563F8}" srcOrd="0" destOrd="0" presId="urn:microsoft.com/office/officeart/2005/8/layout/pList2"/>
    <dgm:cxn modelId="{F68F91FC-E27C-4862-8505-080BBD403CEB}" type="presParOf" srcId="{10E17BC1-7D47-4C37-B98B-382132E563F8}" destId="{78A3C37E-14C1-4315-9B29-A62F73D102BD}" srcOrd="0" destOrd="0" presId="urn:microsoft.com/office/officeart/2005/8/layout/pList2"/>
    <dgm:cxn modelId="{8FF92EF8-BE32-4BF2-9821-4C15C003C71D}" type="presParOf" srcId="{10E17BC1-7D47-4C37-B98B-382132E563F8}" destId="{2C6F2116-FC2E-4693-B164-D3382F8A0153}" srcOrd="1" destOrd="0" presId="urn:microsoft.com/office/officeart/2005/8/layout/pList2"/>
    <dgm:cxn modelId="{1E74E76E-E875-42CB-9C21-D2F1765E8BE1}" type="presParOf" srcId="{10E17BC1-7D47-4C37-B98B-382132E563F8}" destId="{5F2EB0C4-AA5B-4344-A8E7-266E62DE48EC}" srcOrd="2" destOrd="0" presId="urn:microsoft.com/office/officeart/2005/8/layout/pList2"/>
    <dgm:cxn modelId="{251735AA-CE75-4B60-BA42-695B8454FE07}" type="presParOf" srcId="{E7FB6948-ECA6-4227-B2DE-4136EF6AD417}" destId="{8363A693-0484-47E7-AC6A-DE32C260068B}" srcOrd="1" destOrd="0" presId="urn:microsoft.com/office/officeart/2005/8/layout/pList2"/>
    <dgm:cxn modelId="{56CDB3DB-26ED-4AFB-8921-879BCACCB266}" type="presParOf" srcId="{E7FB6948-ECA6-4227-B2DE-4136EF6AD417}" destId="{0BE1E4C3-3124-435D-B1A0-D4D29BF9EE7C}" srcOrd="2" destOrd="0" presId="urn:microsoft.com/office/officeart/2005/8/layout/pList2"/>
    <dgm:cxn modelId="{74B42727-32FB-4AE6-BC4B-600BD4CCA4EE}" type="presParOf" srcId="{0BE1E4C3-3124-435D-B1A0-D4D29BF9EE7C}" destId="{5B27F044-AF82-43A6-BBB8-E7B7C8BEC9AB}" srcOrd="0" destOrd="0" presId="urn:microsoft.com/office/officeart/2005/8/layout/pList2"/>
    <dgm:cxn modelId="{3DADB45E-8895-44B1-B631-A1B597A311F4}" type="presParOf" srcId="{0BE1E4C3-3124-435D-B1A0-D4D29BF9EE7C}" destId="{D5FEE94C-FC2E-4D9E-849A-F1E25E4F88A9}" srcOrd="1" destOrd="0" presId="urn:microsoft.com/office/officeart/2005/8/layout/pList2"/>
    <dgm:cxn modelId="{24C7E3F6-92C3-4CFE-B332-718F646D76D4}" type="presParOf" srcId="{0BE1E4C3-3124-435D-B1A0-D4D29BF9EE7C}" destId="{64B47759-7A56-458A-8B45-016067FF66A5}" srcOrd="2" destOrd="0" presId="urn:microsoft.com/office/officeart/2005/8/layout/pList2"/>
    <dgm:cxn modelId="{ABBD5D71-3C6E-48CB-893C-FD978A8AC7A0}" type="presParOf" srcId="{E7FB6948-ECA6-4227-B2DE-4136EF6AD417}" destId="{14EB88ED-1D0F-43F3-8779-543B2FB9ABAD}" srcOrd="3" destOrd="0" presId="urn:microsoft.com/office/officeart/2005/8/layout/pList2"/>
    <dgm:cxn modelId="{78F60350-B486-4E60-839E-DEE84918224E}" type="presParOf" srcId="{E7FB6948-ECA6-4227-B2DE-4136EF6AD417}" destId="{A0A1D047-C938-403A-991A-4F66167BB4C5}" srcOrd="4" destOrd="0" presId="urn:microsoft.com/office/officeart/2005/8/layout/pList2"/>
    <dgm:cxn modelId="{C635C237-830F-4739-8C4E-7A04BC634524}" type="presParOf" srcId="{A0A1D047-C938-403A-991A-4F66167BB4C5}" destId="{40E7012A-C4D6-4695-9CFC-72B931659392}" srcOrd="0" destOrd="0" presId="urn:microsoft.com/office/officeart/2005/8/layout/pList2"/>
    <dgm:cxn modelId="{99D4652F-007F-49EB-8F09-F17121153D2D}" type="presParOf" srcId="{A0A1D047-C938-403A-991A-4F66167BB4C5}" destId="{566E9A2F-6CB5-45A6-AED7-CC2DD7B87345}" srcOrd="1" destOrd="0" presId="urn:microsoft.com/office/officeart/2005/8/layout/pList2"/>
    <dgm:cxn modelId="{F22E7C7C-DB66-4A8F-AD48-777F3D4EDA77}" type="presParOf" srcId="{A0A1D047-C938-403A-991A-4F66167BB4C5}" destId="{0D84DFD3-3FBE-421B-9BC2-77F68FF38D8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FBD2-004C-479B-8827-8C2974A35F2D}">
      <dsp:nvSpPr>
        <dsp:cNvPr id="0" name=""/>
        <dsp:cNvSpPr/>
      </dsp:nvSpPr>
      <dsp:spPr>
        <a:xfrm>
          <a:off x="0" y="459007"/>
          <a:ext cx="8191007" cy="25286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B0C4-AA5B-4344-A8E7-266E62DE48EC}">
      <dsp:nvSpPr>
        <dsp:cNvPr id="0" name=""/>
        <dsp:cNvSpPr/>
      </dsp:nvSpPr>
      <dsp:spPr>
        <a:xfrm>
          <a:off x="266241" y="304566"/>
          <a:ext cx="2388735" cy="50554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A3C37E-14C1-4315-9B29-A62F73D102BD}">
      <dsp:nvSpPr>
        <dsp:cNvPr id="0" name=""/>
        <dsp:cNvSpPr/>
      </dsp:nvSpPr>
      <dsp:spPr>
        <a:xfrm rot="10800000">
          <a:off x="251742" y="945466"/>
          <a:ext cx="2432305" cy="23688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900" b="0" i="0" kern="1200" dirty="0">
              <a:latin typeface="+mn-lt"/>
            </a:rPr>
            <a:t>Làm quen với việc thu thập, phân loại, kiểm đếm và </a:t>
          </a:r>
          <a:r>
            <a:rPr lang="en-US" sz="1900" b="0" i="0" kern="1200" dirty="0" err="1">
              <a:latin typeface="+mn-lt"/>
            </a:rPr>
            <a:t>vận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dụng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thu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thập</a:t>
          </a:r>
          <a:r>
            <a:rPr lang="en-US" sz="1900" b="0" i="0" kern="1200" dirty="0">
              <a:latin typeface="+mn-lt"/>
            </a:rPr>
            <a:t>, </a:t>
          </a:r>
          <a:r>
            <a:rPr lang="en-US" sz="1900" b="0" i="0" kern="1200" dirty="0" err="1">
              <a:latin typeface="+mn-lt"/>
            </a:rPr>
            <a:t>kiểm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đếm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và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ghi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lại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kết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quả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trong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một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số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tình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huống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thực</a:t>
          </a:r>
          <a:r>
            <a:rPr lang="en-US" sz="1900" b="0" i="0" kern="1200" dirty="0">
              <a:latin typeface="+mn-lt"/>
            </a:rPr>
            <a:t> </a:t>
          </a:r>
          <a:r>
            <a:rPr lang="en-US" sz="1900" b="0" i="0" kern="1200" dirty="0" err="1">
              <a:latin typeface="+mn-lt"/>
            </a:rPr>
            <a:t>tiễn</a:t>
          </a:r>
          <a:r>
            <a:rPr lang="en-US" sz="1900" b="0" i="0" kern="1200" dirty="0">
              <a:latin typeface="+mn-lt"/>
            </a:rPr>
            <a:t>.</a:t>
          </a:r>
          <a:endParaRPr lang="en-US" sz="1900" kern="1200" dirty="0">
            <a:latin typeface="+mn-lt"/>
          </a:endParaRPr>
        </a:p>
      </dsp:txBody>
      <dsp:txXfrm rot="10800000">
        <a:off x="324591" y="945466"/>
        <a:ext cx="2286607" cy="2295974"/>
      </dsp:txXfrm>
    </dsp:sp>
    <dsp:sp modelId="{64B47759-7A56-458A-8B45-016067FF66A5}">
      <dsp:nvSpPr>
        <dsp:cNvPr id="0" name=""/>
        <dsp:cNvSpPr/>
      </dsp:nvSpPr>
      <dsp:spPr>
        <a:xfrm>
          <a:off x="2934984" y="306465"/>
          <a:ext cx="2388735" cy="51071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27F044-AF82-43A6-BBB8-E7B7C8BEC9AB}">
      <dsp:nvSpPr>
        <dsp:cNvPr id="0" name=""/>
        <dsp:cNvSpPr/>
      </dsp:nvSpPr>
      <dsp:spPr>
        <a:xfrm rot="10800000">
          <a:off x="2922921" y="975955"/>
          <a:ext cx="2388735" cy="2328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Phát</a:t>
          </a:r>
          <a:r>
            <a:rPr lang="en-US" sz="1800" kern="1200" dirty="0"/>
            <a:t> </a:t>
          </a:r>
          <a:r>
            <a:rPr lang="en-US" sz="1800" kern="1200" dirty="0" err="1"/>
            <a:t>triển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năng</a:t>
          </a:r>
          <a:r>
            <a:rPr lang="en-US" sz="1800" kern="1200" dirty="0"/>
            <a:t> </a:t>
          </a:r>
          <a:r>
            <a:rPr lang="en-US" sz="1800" kern="1200" dirty="0" err="1"/>
            <a:t>lực</a:t>
          </a:r>
          <a:r>
            <a:rPr lang="en-US" sz="1800" kern="1200" dirty="0"/>
            <a:t>, </a:t>
          </a:r>
          <a:r>
            <a:rPr lang="en-US" sz="1800" kern="1200" dirty="0" err="1"/>
            <a:t>trí</a:t>
          </a:r>
          <a:r>
            <a:rPr lang="en-US" sz="1800" kern="1200" dirty="0"/>
            <a:t> </a:t>
          </a:r>
          <a:r>
            <a:rPr lang="en-US" sz="1800" kern="1200" dirty="0" err="1"/>
            <a:t>tuệ</a:t>
          </a:r>
          <a:r>
            <a:rPr lang="en-US" sz="1800" kern="1200" dirty="0"/>
            <a:t> logic – </a:t>
          </a:r>
          <a:r>
            <a:rPr lang="en-US" sz="1800" kern="1200" dirty="0" err="1"/>
            <a:t>toán</a:t>
          </a:r>
          <a:r>
            <a:rPr lang="en-US" sz="1800" kern="1200" dirty="0"/>
            <a:t> </a:t>
          </a:r>
          <a:r>
            <a:rPr lang="en-US" sz="1800" kern="1200" dirty="0" err="1"/>
            <a:t>học</a:t>
          </a:r>
          <a:r>
            <a:rPr lang="en-US" sz="1800" kern="1200" dirty="0"/>
            <a:t>; </a:t>
          </a:r>
          <a:r>
            <a:rPr lang="en-US" sz="1800" kern="1200" dirty="0" err="1"/>
            <a:t>trí</a:t>
          </a:r>
          <a:r>
            <a:rPr lang="en-US" sz="1800" kern="1200" dirty="0"/>
            <a:t> </a:t>
          </a:r>
          <a:r>
            <a:rPr lang="en-US" sz="1800" kern="1200" dirty="0" err="1"/>
            <a:t>tuệ</a:t>
          </a:r>
          <a:r>
            <a:rPr lang="en-US" sz="1800" kern="1200" dirty="0"/>
            <a:t> </a:t>
          </a:r>
          <a:r>
            <a:rPr lang="en-US" sz="1800" kern="1200" dirty="0" err="1"/>
            <a:t>giao</a:t>
          </a:r>
          <a:r>
            <a:rPr lang="en-US" sz="1800" kern="1200" dirty="0"/>
            <a:t> </a:t>
          </a:r>
          <a:r>
            <a:rPr lang="en-US" sz="1800" kern="1200" dirty="0" err="1"/>
            <a:t>tiếp</a:t>
          </a:r>
          <a:r>
            <a:rPr lang="en-US" sz="1800" kern="1200" dirty="0"/>
            <a:t>; </a:t>
          </a:r>
          <a:r>
            <a:rPr lang="en-US" sz="1800" kern="1200" dirty="0" err="1"/>
            <a:t>trí</a:t>
          </a:r>
          <a:r>
            <a:rPr lang="en-US" sz="1800" kern="1200" dirty="0"/>
            <a:t> </a:t>
          </a:r>
          <a:r>
            <a:rPr lang="en-US" sz="1800" kern="1200" dirty="0" err="1"/>
            <a:t>tuệ</a:t>
          </a:r>
          <a:r>
            <a:rPr lang="en-US" sz="1800" kern="1200" dirty="0"/>
            <a:t> </a:t>
          </a:r>
          <a:r>
            <a:rPr lang="en-US" sz="1800" kern="1200" dirty="0" err="1"/>
            <a:t>tự</a:t>
          </a:r>
          <a:r>
            <a:rPr lang="en-US" sz="1800" kern="1200" dirty="0"/>
            <a:t> </a:t>
          </a:r>
          <a:r>
            <a:rPr lang="en-US" sz="1800" kern="1200" dirty="0" err="1"/>
            <a:t>nhiên</a:t>
          </a:r>
          <a:r>
            <a:rPr lang="en-US" sz="1800" kern="1200" dirty="0"/>
            <a:t>, </a:t>
          </a:r>
          <a:r>
            <a:rPr lang="en-US" sz="1800" kern="1200" dirty="0" err="1"/>
            <a:t>trí</a:t>
          </a:r>
          <a:r>
            <a:rPr lang="en-US" sz="1800" kern="1200" dirty="0"/>
            <a:t> </a:t>
          </a:r>
          <a:r>
            <a:rPr lang="en-US" sz="1800" kern="1200" dirty="0" err="1"/>
            <a:t>tuệ</a:t>
          </a:r>
          <a:r>
            <a:rPr lang="en-US" sz="1800" kern="1200" dirty="0"/>
            <a:t> </a:t>
          </a:r>
          <a:r>
            <a:rPr lang="en-US" sz="1800" kern="1200" dirty="0" err="1"/>
            <a:t>không</a:t>
          </a:r>
          <a:r>
            <a:rPr lang="en-US" sz="1800" kern="1200" dirty="0"/>
            <a:t> </a:t>
          </a:r>
          <a:r>
            <a:rPr lang="en-US" sz="1800" kern="1200" dirty="0" err="1"/>
            <a:t>gian</a:t>
          </a:r>
          <a:r>
            <a:rPr lang="en-US" sz="1800" kern="1200" dirty="0"/>
            <a:t>.</a:t>
          </a:r>
        </a:p>
      </dsp:txBody>
      <dsp:txXfrm rot="10800000">
        <a:off x="2994520" y="975955"/>
        <a:ext cx="2245537" cy="2256571"/>
      </dsp:txXfrm>
    </dsp:sp>
    <dsp:sp modelId="{0D84DFD3-3FBE-421B-9BC2-77F68FF38D8F}">
      <dsp:nvSpPr>
        <dsp:cNvPr id="0" name=""/>
        <dsp:cNvSpPr/>
      </dsp:nvSpPr>
      <dsp:spPr>
        <a:xfrm>
          <a:off x="5550529" y="306246"/>
          <a:ext cx="2388735" cy="51155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E7012A-C4D6-4695-9CFC-72B931659392}">
      <dsp:nvSpPr>
        <dsp:cNvPr id="0" name=""/>
        <dsp:cNvSpPr/>
      </dsp:nvSpPr>
      <dsp:spPr>
        <a:xfrm rot="10800000">
          <a:off x="5550529" y="975955"/>
          <a:ext cx="2388735" cy="23281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Hình</a:t>
          </a:r>
          <a:r>
            <a:rPr lang="en-US" sz="1800" kern="1200" dirty="0"/>
            <a:t> </a:t>
          </a:r>
          <a:r>
            <a:rPr lang="en-US" sz="1800" kern="1200" dirty="0" err="1"/>
            <a:t>thành</a:t>
          </a:r>
          <a:r>
            <a:rPr lang="en-US" sz="1800" kern="1200" dirty="0"/>
            <a:t> </a:t>
          </a:r>
          <a:r>
            <a:rPr lang="en-US" sz="1800" kern="1200" dirty="0" err="1"/>
            <a:t>các</a:t>
          </a:r>
          <a:r>
            <a:rPr lang="en-US" sz="1800" kern="1200" dirty="0"/>
            <a:t> </a:t>
          </a:r>
          <a:r>
            <a:rPr lang="en-US" sz="1800" kern="1200" dirty="0" err="1"/>
            <a:t>phẩm</a:t>
          </a:r>
          <a:r>
            <a:rPr lang="en-US" sz="1800" kern="1200" dirty="0"/>
            <a:t> </a:t>
          </a:r>
          <a:r>
            <a:rPr lang="en-US" sz="1800" kern="1200" dirty="0" err="1"/>
            <a:t>chất</a:t>
          </a:r>
          <a:r>
            <a:rPr lang="en-US" sz="1800" kern="1200" dirty="0"/>
            <a:t>: </a:t>
          </a:r>
          <a:r>
            <a:rPr lang="en-US" sz="1800" kern="1200" dirty="0" err="1"/>
            <a:t>chăm</a:t>
          </a:r>
          <a:r>
            <a:rPr lang="en-US" sz="1800" kern="1200" dirty="0"/>
            <a:t> </a:t>
          </a:r>
          <a:r>
            <a:rPr lang="en-US" sz="1800" kern="1200" dirty="0" err="1"/>
            <a:t>chỉ</a:t>
          </a:r>
          <a:r>
            <a:rPr lang="en-US" sz="1800" kern="1200" dirty="0"/>
            <a:t>, </a:t>
          </a:r>
          <a:r>
            <a:rPr lang="en-US" sz="1800" kern="1200" dirty="0" err="1"/>
            <a:t>trung</a:t>
          </a:r>
          <a:r>
            <a:rPr lang="en-US" sz="1800" kern="1200" dirty="0"/>
            <a:t> </a:t>
          </a:r>
          <a:r>
            <a:rPr lang="en-US" sz="1800" kern="1200" dirty="0" err="1"/>
            <a:t>thực</a:t>
          </a:r>
          <a:r>
            <a:rPr lang="en-US" sz="1800" kern="1200" dirty="0"/>
            <a:t>, </a:t>
          </a:r>
          <a:r>
            <a:rPr lang="en-US" sz="1800" kern="1200" dirty="0" err="1"/>
            <a:t>trách</a:t>
          </a:r>
          <a:r>
            <a:rPr lang="en-US" sz="1800" kern="1200" dirty="0"/>
            <a:t> </a:t>
          </a:r>
          <a:r>
            <a:rPr lang="en-US" sz="1800" kern="1200" dirty="0" err="1"/>
            <a:t>nghiệm</a:t>
          </a:r>
          <a:r>
            <a:rPr lang="en-US" sz="1800" kern="1200" dirty="0"/>
            <a:t>, </a:t>
          </a:r>
          <a:r>
            <a:rPr lang="en-US" sz="1800" kern="1200" dirty="0" err="1"/>
            <a:t>tự</a:t>
          </a:r>
          <a:r>
            <a:rPr lang="en-US" sz="1800" kern="1200" dirty="0"/>
            <a:t> </a:t>
          </a:r>
          <a:r>
            <a:rPr lang="en-US" sz="1800" kern="1200" dirty="0" err="1"/>
            <a:t>giác</a:t>
          </a:r>
          <a:r>
            <a:rPr lang="en-US" sz="1800" kern="1200" dirty="0"/>
            <a:t> </a:t>
          </a:r>
          <a:r>
            <a:rPr lang="en-US" sz="1800" kern="1200" dirty="0" err="1"/>
            <a:t>trong</a:t>
          </a:r>
          <a:r>
            <a:rPr lang="en-US" sz="1800" kern="1200" dirty="0"/>
            <a:t> </a:t>
          </a:r>
          <a:r>
            <a:rPr lang="en-US" sz="1800" kern="1200" dirty="0" err="1"/>
            <a:t>học</a:t>
          </a:r>
          <a:r>
            <a:rPr lang="en-US" sz="1800" kern="1200" dirty="0"/>
            <a:t> </a:t>
          </a:r>
          <a:r>
            <a:rPr lang="en-US" sz="1800" kern="1200" dirty="0" err="1"/>
            <a:t>tập</a:t>
          </a:r>
          <a:r>
            <a:rPr lang="en-US" sz="1800" kern="1200" dirty="0"/>
            <a:t> </a:t>
          </a:r>
          <a:r>
            <a:rPr lang="en-US" sz="1800" kern="1200" dirty="0" err="1"/>
            <a:t>và</a:t>
          </a:r>
          <a:r>
            <a:rPr lang="en-US" sz="1800" kern="1200" dirty="0"/>
            <a:t> </a:t>
          </a:r>
          <a:r>
            <a:rPr lang="en-US" sz="1800" kern="1200" dirty="0" err="1"/>
            <a:t>giúp</a:t>
          </a:r>
          <a:r>
            <a:rPr lang="en-US" sz="1800" kern="1200" dirty="0"/>
            <a:t> </a:t>
          </a:r>
          <a:r>
            <a:rPr lang="en-US" sz="1800" kern="1200" dirty="0" err="1"/>
            <a:t>đỡ</a:t>
          </a:r>
          <a:r>
            <a:rPr lang="en-US" sz="1800" kern="1200" dirty="0"/>
            <a:t> </a:t>
          </a:r>
          <a:r>
            <a:rPr lang="en-US" sz="1800" kern="1200" dirty="0" err="1"/>
            <a:t>bạn</a:t>
          </a:r>
          <a:r>
            <a:rPr lang="en-US" sz="1800" kern="1200" dirty="0"/>
            <a:t> </a:t>
          </a:r>
          <a:r>
            <a:rPr lang="en-US" sz="1800" kern="1200" dirty="0" err="1"/>
            <a:t>bè</a:t>
          </a:r>
          <a:r>
            <a:rPr lang="en-US" sz="1800" kern="1200" dirty="0"/>
            <a:t>.</a:t>
          </a:r>
        </a:p>
      </dsp:txBody>
      <dsp:txXfrm rot="10800000">
        <a:off x="5622128" y="975955"/>
        <a:ext cx="2245537" cy="2256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048a1ba5f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048a1ba5f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8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048a1ba5f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048a1ba5f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54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dc3fa9396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dc3fa9396c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048a1ba5f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048a1ba5f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92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14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37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48a1ba5f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48a1ba5f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80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dc3fa939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dc3fa939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853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490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39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63088" y="1105823"/>
            <a:ext cx="6217800" cy="237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74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>
            <a:spLocks noGrp="1"/>
          </p:cNvSpPr>
          <p:nvPr>
            <p:ph type="title"/>
          </p:nvPr>
        </p:nvSpPr>
        <p:spPr>
          <a:xfrm>
            <a:off x="720000" y="2199975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0657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 idx="3"/>
          </p:nvPr>
        </p:nvSpPr>
        <p:spPr>
          <a:xfrm>
            <a:off x="4571989" y="2199975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4" hasCustomPrompt="1"/>
          </p:nvPr>
        </p:nvSpPr>
        <p:spPr>
          <a:xfrm>
            <a:off x="4571989" y="160657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15"/>
          <p:cNvSpPr txBox="1">
            <a:spLocks noGrp="1"/>
          </p:cNvSpPr>
          <p:nvPr>
            <p:ph type="title" idx="5"/>
          </p:nvPr>
        </p:nvSpPr>
        <p:spPr>
          <a:xfrm>
            <a:off x="720000" y="3664900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 idx="6" hasCustomPrompt="1"/>
          </p:nvPr>
        </p:nvSpPr>
        <p:spPr>
          <a:xfrm>
            <a:off x="720000" y="307172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 idx="7"/>
          </p:nvPr>
        </p:nvSpPr>
        <p:spPr>
          <a:xfrm>
            <a:off x="4571989" y="3664900"/>
            <a:ext cx="3657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 idx="8" hasCustomPrompt="1"/>
          </p:nvPr>
        </p:nvSpPr>
        <p:spPr>
          <a:xfrm>
            <a:off x="4571989" y="3071725"/>
            <a:ext cx="91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5"/>
          <p:cNvSpPr txBox="1">
            <a:spLocks noGrp="1"/>
          </p:cNvSpPr>
          <p:nvPr>
            <p:ph type="title" idx="9"/>
          </p:nvPr>
        </p:nvSpPr>
        <p:spPr>
          <a:xfrm>
            <a:off x="720000" y="3325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35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64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720000" y="1192500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720000" y="1665000"/>
            <a:ext cx="4114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77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720000" y="1913575"/>
            <a:ext cx="77040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657600" y="652871"/>
            <a:ext cx="1828800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7233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7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700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898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60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675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951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478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52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B582-D037-4806-A176-6113316D6ECC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6B50-962E-4CCA-9684-E165D7420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7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08622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352823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3" y="324637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89901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81197C-53AC-5CE6-00BB-B4740B6AA955}"/>
              </a:ext>
            </a:extLst>
          </p:cNvPr>
          <p:cNvSpPr/>
          <p:nvPr/>
        </p:nvSpPr>
        <p:spPr>
          <a:xfrm>
            <a:off x="716669" y="146384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35F3E-616C-F5D3-F72E-AD74BA0ECD6F}"/>
              </a:ext>
            </a:extLst>
          </p:cNvPr>
          <p:cNvSpPr/>
          <p:nvPr/>
        </p:nvSpPr>
        <p:spPr>
          <a:xfrm>
            <a:off x="1718606" y="14372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//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715F47-4D94-2A2C-D9BB-6FFFE2117030}"/>
              </a:ext>
            </a:extLst>
          </p:cNvPr>
          <p:cNvSpPr/>
          <p:nvPr/>
        </p:nvSpPr>
        <p:spPr>
          <a:xfrm>
            <a:off x="4266244" y="14372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////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BF53A8-C629-7F2C-6C5D-A3B45F2997AF}"/>
              </a:ext>
            </a:extLst>
          </p:cNvPr>
          <p:cNvSpPr/>
          <p:nvPr/>
        </p:nvSpPr>
        <p:spPr>
          <a:xfrm>
            <a:off x="2912906" y="143726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///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A4E038-C97A-83E6-E660-1EA6A25A1289}"/>
              </a:ext>
            </a:extLst>
          </p:cNvPr>
          <p:cNvGrpSpPr/>
          <p:nvPr/>
        </p:nvGrpSpPr>
        <p:grpSpPr>
          <a:xfrm>
            <a:off x="5815500" y="143726"/>
            <a:ext cx="988828" cy="923330"/>
            <a:chOff x="3909352" y="334448"/>
            <a:chExt cx="988828" cy="923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D74A96-4994-D3BF-7DB1-4BCFD1C92940}"/>
                </a:ext>
              </a:extLst>
            </p:cNvPr>
            <p:cNvSpPr/>
            <p:nvPr/>
          </p:nvSpPr>
          <p:spPr>
            <a:xfrm>
              <a:off x="3944073" y="334448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////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33BEF6-8812-C94E-42FE-0CAB156B3732}"/>
                </a:ext>
              </a:extLst>
            </p:cNvPr>
            <p:cNvCxnSpPr/>
            <p:nvPr/>
          </p:nvCxnSpPr>
          <p:spPr>
            <a:xfrm flipV="1">
              <a:off x="3909352" y="672066"/>
              <a:ext cx="988828" cy="299927"/>
            </a:xfrm>
            <a:prstGeom prst="line">
              <a:avLst/>
            </a:prstGeom>
            <a:ln w="63500" cmpd="sng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85D388F-0CD9-97FB-BE89-C26D88E7CE9E}"/>
              </a:ext>
            </a:extLst>
          </p:cNvPr>
          <p:cNvSpPr/>
          <p:nvPr/>
        </p:nvSpPr>
        <p:spPr>
          <a:xfrm>
            <a:off x="635033" y="992928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D2FDB6-5203-B1BA-1036-157E74401582}"/>
              </a:ext>
            </a:extLst>
          </p:cNvPr>
          <p:cNvSpPr/>
          <p:nvPr/>
        </p:nvSpPr>
        <p:spPr>
          <a:xfrm>
            <a:off x="1688514" y="1002911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4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B43691-FB6B-255D-015B-E1A7E8550B86}"/>
              </a:ext>
            </a:extLst>
          </p:cNvPr>
          <p:cNvSpPr/>
          <p:nvPr/>
        </p:nvSpPr>
        <p:spPr>
          <a:xfrm>
            <a:off x="3071327" y="1005115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sz="4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767E3F2-AB9C-F10A-1E6A-5761E9399D39}"/>
              </a:ext>
            </a:extLst>
          </p:cNvPr>
          <p:cNvSpPr/>
          <p:nvPr/>
        </p:nvSpPr>
        <p:spPr>
          <a:xfrm>
            <a:off x="4457986" y="976037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sz="4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DE8D96-FF1F-2078-6699-4808745755CD}"/>
              </a:ext>
            </a:extLst>
          </p:cNvPr>
          <p:cNvSpPr/>
          <p:nvPr/>
        </p:nvSpPr>
        <p:spPr>
          <a:xfrm>
            <a:off x="6109241" y="985392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sz="40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49A836-E6F7-D340-0214-C7847B07BB75}"/>
              </a:ext>
            </a:extLst>
          </p:cNvPr>
          <p:cNvGrpSpPr/>
          <p:nvPr/>
        </p:nvGrpSpPr>
        <p:grpSpPr>
          <a:xfrm>
            <a:off x="174411" y="1919509"/>
            <a:ext cx="1575678" cy="1495968"/>
            <a:chOff x="174411" y="1919509"/>
            <a:chExt cx="1575678" cy="149596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85E089-CABA-685A-41CF-BF971F2BA70E}"/>
                </a:ext>
              </a:extLst>
            </p:cNvPr>
            <p:cNvGrpSpPr/>
            <p:nvPr/>
          </p:nvGrpSpPr>
          <p:grpSpPr>
            <a:xfrm>
              <a:off x="174411" y="1919509"/>
              <a:ext cx="1575678" cy="923330"/>
              <a:chOff x="3611043" y="334448"/>
              <a:chExt cx="1575678" cy="92333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7847897-FEC5-61EE-AF30-792170737159}"/>
                  </a:ext>
                </a:extLst>
              </p:cNvPr>
              <p:cNvSpPr/>
              <p:nvPr/>
            </p:nvSpPr>
            <p:spPr>
              <a:xfrm>
                <a:off x="3655533" y="334448"/>
                <a:ext cx="153118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//// //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E6FD54B-50D4-A0E5-E8CE-6F34AB6F0BAF}"/>
                  </a:ext>
                </a:extLst>
              </p:cNvPr>
              <p:cNvCxnSpPr/>
              <p:nvPr/>
            </p:nvCxnSpPr>
            <p:spPr>
              <a:xfrm flipV="1">
                <a:off x="3611043" y="642383"/>
                <a:ext cx="988828" cy="299927"/>
              </a:xfrm>
              <a:prstGeom prst="line">
                <a:avLst/>
              </a:prstGeom>
              <a:ln w="63500" cmpd="sng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45BADB-8549-A080-62AC-592C3C84E676}"/>
                </a:ext>
              </a:extLst>
            </p:cNvPr>
            <p:cNvSpPr/>
            <p:nvPr/>
          </p:nvSpPr>
          <p:spPr>
            <a:xfrm>
              <a:off x="716668" y="2707591"/>
              <a:ext cx="37702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14D730-7595-9F6E-7875-15ABE6ED4637}"/>
              </a:ext>
            </a:extLst>
          </p:cNvPr>
          <p:cNvGrpSpPr/>
          <p:nvPr/>
        </p:nvGrpSpPr>
        <p:grpSpPr>
          <a:xfrm>
            <a:off x="2432004" y="1919509"/>
            <a:ext cx="1723550" cy="1495968"/>
            <a:chOff x="2432004" y="1919509"/>
            <a:chExt cx="1723550" cy="149596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0651394-8CDB-6BE3-12C0-C5B4CCCC08CD}"/>
                </a:ext>
              </a:extLst>
            </p:cNvPr>
            <p:cNvGrpSpPr/>
            <p:nvPr/>
          </p:nvGrpSpPr>
          <p:grpSpPr>
            <a:xfrm>
              <a:off x="2432004" y="1919509"/>
              <a:ext cx="1723550" cy="923330"/>
              <a:chOff x="3559352" y="334448"/>
              <a:chExt cx="1723550" cy="92333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C91687-4E38-2573-67C0-3CF9E6FEAD22}"/>
                  </a:ext>
                </a:extLst>
              </p:cNvPr>
              <p:cNvSpPr/>
              <p:nvPr/>
            </p:nvSpPr>
            <p:spPr>
              <a:xfrm>
                <a:off x="3559352" y="334448"/>
                <a:ext cx="172355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//// ///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DCA1F62-C939-48CC-8CB8-46CFBB4AAE3C}"/>
                  </a:ext>
                </a:extLst>
              </p:cNvPr>
              <p:cNvCxnSpPr/>
              <p:nvPr/>
            </p:nvCxnSpPr>
            <p:spPr>
              <a:xfrm flipV="1">
                <a:off x="3559352" y="642382"/>
                <a:ext cx="988828" cy="299927"/>
              </a:xfrm>
              <a:prstGeom prst="line">
                <a:avLst/>
              </a:prstGeom>
              <a:ln w="63500" cmpd="sng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B859C0-EA21-C3DE-33F6-4E6C26A4B1EC}"/>
                </a:ext>
              </a:extLst>
            </p:cNvPr>
            <p:cNvSpPr/>
            <p:nvPr/>
          </p:nvSpPr>
          <p:spPr>
            <a:xfrm>
              <a:off x="3007426" y="2707591"/>
              <a:ext cx="37702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440025-96EB-FFE7-8DE8-F3D5339614C1}"/>
              </a:ext>
            </a:extLst>
          </p:cNvPr>
          <p:cNvGrpSpPr/>
          <p:nvPr/>
        </p:nvGrpSpPr>
        <p:grpSpPr>
          <a:xfrm>
            <a:off x="4708577" y="1915741"/>
            <a:ext cx="1946783" cy="1499736"/>
            <a:chOff x="4708577" y="1915741"/>
            <a:chExt cx="1946783" cy="14997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0C0D9C4-F5DC-B773-E364-79DB4C135A32}"/>
                </a:ext>
              </a:extLst>
            </p:cNvPr>
            <p:cNvGrpSpPr/>
            <p:nvPr/>
          </p:nvGrpSpPr>
          <p:grpSpPr>
            <a:xfrm>
              <a:off x="4708577" y="1915741"/>
              <a:ext cx="1946783" cy="923330"/>
              <a:chOff x="2739041" y="143872"/>
              <a:chExt cx="1946783" cy="92333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F4A4476-522F-DB2B-FC8A-8FBA9D32C10F}"/>
                  </a:ext>
                </a:extLst>
              </p:cNvPr>
              <p:cNvSpPr/>
              <p:nvPr/>
            </p:nvSpPr>
            <p:spPr>
              <a:xfrm>
                <a:off x="2769914" y="143872"/>
                <a:ext cx="191591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//// ////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E6C6478-DAAF-D747-85CC-5966E9084575}"/>
                  </a:ext>
                </a:extLst>
              </p:cNvPr>
              <p:cNvCxnSpPr/>
              <p:nvPr/>
            </p:nvCxnSpPr>
            <p:spPr>
              <a:xfrm flipV="1">
                <a:off x="2739041" y="466710"/>
                <a:ext cx="988828" cy="299927"/>
              </a:xfrm>
              <a:prstGeom prst="line">
                <a:avLst/>
              </a:prstGeom>
              <a:ln w="63500" cmpd="sng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AEE61E-A182-7A03-A0BF-16299FBC7CB1}"/>
                </a:ext>
              </a:extLst>
            </p:cNvPr>
            <p:cNvSpPr/>
            <p:nvPr/>
          </p:nvSpPr>
          <p:spPr>
            <a:xfrm>
              <a:off x="5423700" y="2707591"/>
              <a:ext cx="37702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9</a:t>
              </a:r>
              <a:endPara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DA16AFF-B485-957B-109B-52BADDDDAE7C}"/>
              </a:ext>
            </a:extLst>
          </p:cNvPr>
          <p:cNvGrpSpPr/>
          <p:nvPr/>
        </p:nvGrpSpPr>
        <p:grpSpPr>
          <a:xfrm>
            <a:off x="7025622" y="1905248"/>
            <a:ext cx="1943967" cy="1520616"/>
            <a:chOff x="7025622" y="1905248"/>
            <a:chExt cx="1943967" cy="15206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FA24DA-656D-DFBC-7B73-F0B7794A6E0B}"/>
                </a:ext>
              </a:extLst>
            </p:cNvPr>
            <p:cNvGrpSpPr/>
            <p:nvPr/>
          </p:nvGrpSpPr>
          <p:grpSpPr>
            <a:xfrm>
              <a:off x="7025622" y="1905248"/>
              <a:ext cx="1943967" cy="933823"/>
              <a:chOff x="3753438" y="3202288"/>
              <a:chExt cx="1943967" cy="933823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3EFD8F6-5E33-B50A-2D3B-74FDA0044F2E}"/>
                  </a:ext>
                </a:extLst>
              </p:cNvPr>
              <p:cNvGrpSpPr/>
              <p:nvPr/>
            </p:nvGrpSpPr>
            <p:grpSpPr>
              <a:xfrm>
                <a:off x="3753438" y="3212781"/>
                <a:ext cx="988828" cy="923330"/>
                <a:chOff x="3909352" y="370857"/>
                <a:chExt cx="988828" cy="9233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5680BDC-1305-16E7-67B2-C0DF3F65415C}"/>
                    </a:ext>
                  </a:extLst>
                </p:cNvPr>
                <p:cNvSpPr/>
                <p:nvPr/>
              </p:nvSpPr>
              <p:spPr>
                <a:xfrm>
                  <a:off x="3944073" y="370857"/>
                  <a:ext cx="954107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>
                      <a:ln w="22225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////</a:t>
                  </a:r>
                </a:p>
              </p:txBody>
            </p: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F099618-E0FA-ED32-40F9-C8B4C8E59E6D}"/>
                    </a:ext>
                  </a:extLst>
                </p:cNvPr>
                <p:cNvCxnSpPr/>
                <p:nvPr/>
              </p:nvCxnSpPr>
              <p:spPr>
                <a:xfrm flipV="1">
                  <a:off x="3909352" y="672066"/>
                  <a:ext cx="988828" cy="299927"/>
                </a:xfrm>
                <a:prstGeom prst="line">
                  <a:avLst/>
                </a:prstGeom>
                <a:ln w="63500" cmpd="sng">
                  <a:solidFill>
                    <a:schemeClr val="tx1">
                      <a:lumMod val="90000"/>
                      <a:lumOff val="1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53F19A0-7D7B-E84C-9337-656C7AF54A49}"/>
                  </a:ext>
                </a:extLst>
              </p:cNvPr>
              <p:cNvGrpSpPr/>
              <p:nvPr/>
            </p:nvGrpSpPr>
            <p:grpSpPr>
              <a:xfrm>
                <a:off x="4708577" y="3202288"/>
                <a:ext cx="988828" cy="923330"/>
                <a:chOff x="3909352" y="334448"/>
                <a:chExt cx="988828" cy="92333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2DDB06D-6980-654F-F87B-859B33EA7BA9}"/>
                    </a:ext>
                  </a:extLst>
                </p:cNvPr>
                <p:cNvSpPr/>
                <p:nvPr/>
              </p:nvSpPr>
              <p:spPr>
                <a:xfrm>
                  <a:off x="3944073" y="334448"/>
                  <a:ext cx="954107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5400" b="1" dirty="0">
                      <a:ln w="22225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prstDash val="solid"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////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3A5C9A2-4991-6308-AF98-893D8216D1B9}"/>
                    </a:ext>
                  </a:extLst>
                </p:cNvPr>
                <p:cNvCxnSpPr/>
                <p:nvPr/>
              </p:nvCxnSpPr>
              <p:spPr>
                <a:xfrm flipV="1">
                  <a:off x="3909352" y="672066"/>
                  <a:ext cx="988828" cy="299927"/>
                </a:xfrm>
                <a:prstGeom prst="line">
                  <a:avLst/>
                </a:prstGeom>
                <a:ln w="63500" cmpd="sng">
                  <a:solidFill>
                    <a:schemeClr val="tx1">
                      <a:lumMod val="90000"/>
                      <a:lumOff val="10000"/>
                    </a:schemeClr>
                  </a:solidFill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428D920-16E1-B29C-BC62-CB297B25BC6D}"/>
                </a:ext>
              </a:extLst>
            </p:cNvPr>
            <p:cNvSpPr/>
            <p:nvPr/>
          </p:nvSpPr>
          <p:spPr>
            <a:xfrm>
              <a:off x="7450163" y="2717978"/>
              <a:ext cx="98882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10</a:t>
              </a:r>
              <a:endPara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758B2F-0528-22FA-996E-A172EE2AE964}"/>
              </a:ext>
            </a:extLst>
          </p:cNvPr>
          <p:cNvGrpSpPr/>
          <p:nvPr/>
        </p:nvGrpSpPr>
        <p:grpSpPr>
          <a:xfrm>
            <a:off x="7354230" y="143726"/>
            <a:ext cx="1338829" cy="1570012"/>
            <a:chOff x="7354230" y="143726"/>
            <a:chExt cx="1338829" cy="1570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E4682B-A9A7-17E7-F9EF-E2D535FD3D28}"/>
                </a:ext>
              </a:extLst>
            </p:cNvPr>
            <p:cNvGrpSpPr/>
            <p:nvPr/>
          </p:nvGrpSpPr>
          <p:grpSpPr>
            <a:xfrm>
              <a:off x="7354230" y="143726"/>
              <a:ext cx="1338829" cy="923330"/>
              <a:chOff x="3751712" y="334448"/>
              <a:chExt cx="1338829" cy="92333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2BFB85F-2FAB-679A-BC65-44C1CFCDE5D6}"/>
                  </a:ext>
                </a:extLst>
              </p:cNvPr>
              <p:cNvSpPr/>
              <p:nvPr/>
            </p:nvSpPr>
            <p:spPr>
              <a:xfrm>
                <a:off x="3751712" y="334448"/>
                <a:ext cx="13388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//// /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19B014-E5EA-5A78-5808-25D0AF56B11E}"/>
                  </a:ext>
                </a:extLst>
              </p:cNvPr>
              <p:cNvCxnSpPr/>
              <p:nvPr/>
            </p:nvCxnSpPr>
            <p:spPr>
              <a:xfrm flipV="1">
                <a:off x="3751712" y="642383"/>
                <a:ext cx="988828" cy="299927"/>
              </a:xfrm>
              <a:prstGeom prst="line">
                <a:avLst/>
              </a:prstGeom>
              <a:ln w="63500" cmpd="sng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729CAD-4A2D-FC68-02F1-D256B81A3206}"/>
                </a:ext>
              </a:extLst>
            </p:cNvPr>
            <p:cNvSpPr/>
            <p:nvPr/>
          </p:nvSpPr>
          <p:spPr>
            <a:xfrm>
              <a:off x="7881238" y="1005852"/>
              <a:ext cx="37702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spc="5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6</a:t>
              </a:r>
              <a:endParaRPr lang="en-US" sz="4000" b="1" cap="none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133815C-66ED-55D6-E514-9F494FBE6592}"/>
              </a:ext>
            </a:extLst>
          </p:cNvPr>
          <p:cNvSpPr/>
          <p:nvPr/>
        </p:nvSpPr>
        <p:spPr>
          <a:xfrm>
            <a:off x="521757" y="3692634"/>
            <a:ext cx="1616149" cy="595424"/>
          </a:xfrm>
          <a:prstGeom prst="roundRect">
            <a:avLst/>
          </a:prstGeom>
          <a:solidFill>
            <a:srgbClr val="FF2D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Quy </a:t>
            </a:r>
            <a:r>
              <a:rPr lang="en-US" sz="2400" b="1" dirty="0" err="1"/>
              <a:t>ước</a:t>
            </a:r>
            <a:endParaRPr lang="en-US" sz="2400" b="1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6B66C45-11BF-F52C-6D6A-F1D792756E3B}"/>
              </a:ext>
            </a:extLst>
          </p:cNvPr>
          <p:cNvGrpSpPr/>
          <p:nvPr/>
        </p:nvGrpSpPr>
        <p:grpSpPr>
          <a:xfrm>
            <a:off x="2825306" y="3150773"/>
            <a:ext cx="2832825" cy="923330"/>
            <a:chOff x="2825306" y="3150773"/>
            <a:chExt cx="2832825" cy="92333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CBB2BFA-E487-DCD3-F51F-C854E3FD9DD6}"/>
                </a:ext>
              </a:extLst>
            </p:cNvPr>
            <p:cNvSpPr/>
            <p:nvPr/>
          </p:nvSpPr>
          <p:spPr>
            <a:xfrm>
              <a:off x="2825306" y="3150773"/>
              <a:ext cx="3770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94FCC1-0713-C9C3-CDF3-16AC50870911}"/>
                </a:ext>
              </a:extLst>
            </p:cNvPr>
            <p:cNvSpPr txBox="1"/>
            <p:nvPr/>
          </p:nvSpPr>
          <p:spPr>
            <a:xfrm>
              <a:off x="3820769" y="3431083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Vạch</a:t>
              </a:r>
              <a:r>
                <a:rPr lang="en-US" sz="2800" b="1" dirty="0"/>
                <a:t> </a:t>
              </a:r>
              <a:r>
                <a:rPr lang="en-US" sz="2800" b="1" dirty="0" err="1"/>
                <a:t>đơn</a:t>
              </a:r>
              <a:endParaRPr lang="en-US" sz="2800" b="1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68077DE-F6E6-6AD2-63AB-F0593A77A6F6}"/>
              </a:ext>
            </a:extLst>
          </p:cNvPr>
          <p:cNvGrpSpPr/>
          <p:nvPr/>
        </p:nvGrpSpPr>
        <p:grpSpPr>
          <a:xfrm>
            <a:off x="2457167" y="3920372"/>
            <a:ext cx="2745824" cy="923330"/>
            <a:chOff x="2457167" y="3920372"/>
            <a:chExt cx="2745824" cy="9233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85DE560-7E72-A154-9AD8-901571F8D7E5}"/>
                </a:ext>
              </a:extLst>
            </p:cNvPr>
            <p:cNvGrpSpPr/>
            <p:nvPr/>
          </p:nvGrpSpPr>
          <p:grpSpPr>
            <a:xfrm>
              <a:off x="2457167" y="3920372"/>
              <a:ext cx="988828" cy="923330"/>
              <a:chOff x="3909352" y="334448"/>
              <a:chExt cx="988828" cy="92333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5E99C4A-BB65-0FA9-0D2D-FB4C027B51BA}"/>
                  </a:ext>
                </a:extLst>
              </p:cNvPr>
              <p:cNvSpPr/>
              <p:nvPr/>
            </p:nvSpPr>
            <p:spPr>
              <a:xfrm>
                <a:off x="3944073" y="334448"/>
                <a:ext cx="95410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////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876C7B4-0B55-FFB9-1213-6F81F5E40F3B}"/>
                  </a:ext>
                </a:extLst>
              </p:cNvPr>
              <p:cNvCxnSpPr/>
              <p:nvPr/>
            </p:nvCxnSpPr>
            <p:spPr>
              <a:xfrm flipV="1">
                <a:off x="3909352" y="672066"/>
                <a:ext cx="988828" cy="299927"/>
              </a:xfrm>
              <a:prstGeom prst="line">
                <a:avLst/>
              </a:prstGeom>
              <a:ln w="63500" cmpd="sng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4ED467B-3EEE-6F92-F69B-C135BEF48551}"/>
                </a:ext>
              </a:extLst>
            </p:cNvPr>
            <p:cNvSpPr txBox="1"/>
            <p:nvPr/>
          </p:nvSpPr>
          <p:spPr>
            <a:xfrm>
              <a:off x="3859353" y="4120427"/>
              <a:ext cx="1343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/>
                <a:t>Vạch</a:t>
              </a:r>
              <a:r>
                <a:rPr lang="en-US" sz="2800" b="1" dirty="0"/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892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38" grpId="0"/>
      <p:bldP spid="42" grpId="0"/>
      <p:bldP spid="43" grpId="0"/>
      <p:bldP spid="44" grpId="0"/>
      <p:bldP spid="45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án 2 Bài 90: Thu thập - Kiểm đếm - Cánh Diều">
            <a:extLst>
              <a:ext uri="{FF2B5EF4-FFF2-40B4-BE49-F238E27FC236}">
                <a16:creationId xmlns:a16="http://schemas.microsoft.com/office/drawing/2014/main" id="{5111C23A-BAF2-BDA2-34E5-70A249EE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" b="56667" l="2132" r="35853">
                        <a14:foregroundMark x1="2132" y1="28462" x2="3488" y2="26667"/>
                        <a14:foregroundMark x1="35465" y1="24615" x2="35853" y2="25641"/>
                        <a14:foregroundMark x1="23450" y1="53333" x2="23450" y2="53846"/>
                        <a14:foregroundMark x1="15116" y1="55385" x2="15116" y2="55385"/>
                        <a14:foregroundMark x1="12597" y1="56667" x2="12597" y2="56667"/>
                        <a14:foregroundMark x1="13760" y1="56667" x2="13760" y2="56667"/>
                        <a14:foregroundMark x1="15310" y1="55897" x2="15310" y2="55897"/>
                        <a14:foregroundMark x1="14922" y1="54872" x2="14922" y2="54872"/>
                        <a14:foregroundMark x1="22868" y1="56154" x2="22868" y2="5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90" r="60998" b="40458"/>
          <a:stretch/>
        </p:blipFill>
        <p:spPr bwMode="auto">
          <a:xfrm>
            <a:off x="151141" y="-52286"/>
            <a:ext cx="2652381" cy="28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án 2 Bài 90: Thu thập - Kiểm đếm - Cánh Diều">
            <a:extLst>
              <a:ext uri="{FF2B5EF4-FFF2-40B4-BE49-F238E27FC236}">
                <a16:creationId xmlns:a16="http://schemas.microsoft.com/office/drawing/2014/main" id="{5BB12FFA-D636-2B07-0C9B-A0842269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08" b="53077" l="48450" r="99419">
                        <a14:foregroundMark x1="51744" y1="40000" x2="53295" y2="35897"/>
                        <a14:foregroundMark x1="49612" y1="34615" x2="49612" y2="34615"/>
                        <a14:foregroundMark x1="49031" y1="35385" x2="49031" y2="35385"/>
                        <a14:foregroundMark x1="49031" y1="34872" x2="49031" y2="34872"/>
                        <a14:foregroundMark x1="97287" y1="18718" x2="97287" y2="18718"/>
                        <a14:foregroundMark x1="98837" y1="19744" x2="98837" y2="19744"/>
                        <a14:foregroundMark x1="99419" y1="20769" x2="99419" y2="2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15" t="7386" b="41414"/>
          <a:stretch/>
        </p:blipFill>
        <p:spPr bwMode="auto">
          <a:xfrm>
            <a:off x="-72154" y="2422276"/>
            <a:ext cx="3134770" cy="22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hám phá hơn 122 hình nền dấu chấm hỏi mới nhất - thdonghoadian">
            <a:extLst>
              <a:ext uri="{FF2B5EF4-FFF2-40B4-BE49-F238E27FC236}">
                <a16:creationId xmlns:a16="http://schemas.microsoft.com/office/drawing/2014/main" id="{AAF239B5-3708-9621-C7A5-6A125A9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7" b="89994" l="10000" r="90000">
                        <a14:foregroundMark x1="43958" y1="11627" x2="43958" y2="11627"/>
                        <a14:foregroundMark x1="48542" y1="11012" x2="48542" y2="11012"/>
                        <a14:foregroundMark x1="50208" y1="10397" x2="42813" y2="10397"/>
                        <a14:foregroundMark x1="41094" y1="10397" x2="44531" y2="9167"/>
                        <a14:foregroundMark x1="28490" y1="89547" x2="28490" y2="89547"/>
                        <a14:foregroundMark x1="31354" y1="89547" x2="31354" y2="8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88" y="70972"/>
            <a:ext cx="1242882" cy="11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6264-81B7-A161-6A25-061C26BBC3EF}"/>
              </a:ext>
            </a:extLst>
          </p:cNvPr>
          <p:cNvSpPr txBox="1"/>
          <p:nvPr/>
        </p:nvSpPr>
        <p:spPr>
          <a:xfrm>
            <a:off x="3936787" y="70972"/>
            <a:ext cx="492589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vạch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5E0B0-07C6-F7E1-FABA-4ACC7EFE5B1A}"/>
              </a:ext>
            </a:extLst>
          </p:cNvPr>
          <p:cNvSpPr txBox="1"/>
          <p:nvPr/>
        </p:nvSpPr>
        <p:spPr>
          <a:xfrm>
            <a:off x="3563758" y="1119415"/>
            <a:ext cx="27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Khối</a:t>
            </a:r>
            <a:r>
              <a:rPr lang="en-US" sz="2400" b="1" dirty="0"/>
              <a:t> </a:t>
            </a:r>
            <a:r>
              <a:rPr lang="en-US" sz="2400" b="1" dirty="0" err="1"/>
              <a:t>lập</a:t>
            </a:r>
            <a:r>
              <a:rPr lang="en-US" sz="2400" b="1" dirty="0"/>
              <a:t> </a:t>
            </a:r>
            <a:r>
              <a:rPr lang="en-US" sz="2400" b="1" dirty="0" err="1"/>
              <a:t>phương</a:t>
            </a:r>
            <a:r>
              <a:rPr lang="en-US" sz="2400" b="1" dirty="0"/>
              <a:t>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5EFFFA-22B1-F770-D8BC-3E5FF76E62D3}"/>
              </a:ext>
            </a:extLst>
          </p:cNvPr>
          <p:cNvGrpSpPr/>
          <p:nvPr/>
        </p:nvGrpSpPr>
        <p:grpSpPr>
          <a:xfrm>
            <a:off x="3963291" y="1611857"/>
            <a:ext cx="988828" cy="923330"/>
            <a:chOff x="3909352" y="334448"/>
            <a:chExt cx="988828" cy="9233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3B57CE-1D22-EE84-1C01-E94E89EF5491}"/>
                </a:ext>
              </a:extLst>
            </p:cNvPr>
            <p:cNvSpPr/>
            <p:nvPr/>
          </p:nvSpPr>
          <p:spPr>
            <a:xfrm>
              <a:off x="3944073" y="334448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</a:rPr>
                <a:t>////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D38AAC-7F67-2F07-EFDD-27015DF5B098}"/>
                </a:ext>
              </a:extLst>
            </p:cNvPr>
            <p:cNvCxnSpPr/>
            <p:nvPr/>
          </p:nvCxnSpPr>
          <p:spPr>
            <a:xfrm flipV="1">
              <a:off x="3909352" y="672066"/>
              <a:ext cx="988828" cy="299927"/>
            </a:xfrm>
            <a:prstGeom prst="line">
              <a:avLst/>
            </a:prstGeom>
            <a:ln>
              <a:solidFill>
                <a:srgbClr val="FFCC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E4C09-C19B-5001-E091-4765D95FAA6D}"/>
              </a:ext>
            </a:extLst>
          </p:cNvPr>
          <p:cNvSpPr/>
          <p:nvPr/>
        </p:nvSpPr>
        <p:spPr>
          <a:xfrm>
            <a:off x="5445626" y="164842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////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B18838-FE53-7AAC-9FBE-5658B098C6A3}"/>
              </a:ext>
            </a:extLst>
          </p:cNvPr>
          <p:cNvSpPr/>
          <p:nvPr/>
        </p:nvSpPr>
        <p:spPr>
          <a:xfrm>
            <a:off x="7935068" y="1756142"/>
            <a:ext cx="377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D8CFE-870C-1FA2-6665-3B2A6437FD5F}"/>
              </a:ext>
            </a:extLst>
          </p:cNvPr>
          <p:cNvSpPr txBox="1"/>
          <p:nvPr/>
        </p:nvSpPr>
        <p:spPr>
          <a:xfrm>
            <a:off x="3623011" y="2752782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Khối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1CACFC-EC96-2282-FFC4-6D03F516EB7F}"/>
              </a:ext>
            </a:extLst>
          </p:cNvPr>
          <p:cNvGrpSpPr/>
          <p:nvPr/>
        </p:nvGrpSpPr>
        <p:grpSpPr>
          <a:xfrm>
            <a:off x="3923798" y="3292195"/>
            <a:ext cx="988828" cy="923330"/>
            <a:chOff x="3909352" y="334448"/>
            <a:chExt cx="988828" cy="923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D020B4-083F-6598-2676-549F394D9712}"/>
                </a:ext>
              </a:extLst>
            </p:cNvPr>
            <p:cNvSpPr/>
            <p:nvPr/>
          </p:nvSpPr>
          <p:spPr>
            <a:xfrm>
              <a:off x="3944073" y="334448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</a:rPr>
                <a:t>////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AE2FC8-7708-56A6-8300-5CDC9E4B9E28}"/>
                </a:ext>
              </a:extLst>
            </p:cNvPr>
            <p:cNvCxnSpPr/>
            <p:nvPr/>
          </p:nvCxnSpPr>
          <p:spPr>
            <a:xfrm flipV="1">
              <a:off x="3909352" y="672066"/>
              <a:ext cx="988828" cy="299927"/>
            </a:xfrm>
            <a:prstGeom prst="line">
              <a:avLst/>
            </a:prstGeom>
            <a:ln>
              <a:solidFill>
                <a:srgbClr val="FFCC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6AB65-2739-8A7D-B8E4-634223E99883}"/>
              </a:ext>
            </a:extLst>
          </p:cNvPr>
          <p:cNvGrpSpPr/>
          <p:nvPr/>
        </p:nvGrpSpPr>
        <p:grpSpPr>
          <a:xfrm>
            <a:off x="5270981" y="3266279"/>
            <a:ext cx="988828" cy="923330"/>
            <a:chOff x="3909352" y="334448"/>
            <a:chExt cx="988828" cy="923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755EEA-4519-38F0-E8F0-2BF70A61E299}"/>
                </a:ext>
              </a:extLst>
            </p:cNvPr>
            <p:cNvSpPr/>
            <p:nvPr/>
          </p:nvSpPr>
          <p:spPr>
            <a:xfrm>
              <a:off x="3944073" y="334448"/>
              <a:ext cx="9541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</a:rPr>
                <a:t>////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10F7AF-B771-5B4B-9754-977B6C9FD6B2}"/>
                </a:ext>
              </a:extLst>
            </p:cNvPr>
            <p:cNvCxnSpPr/>
            <p:nvPr/>
          </p:nvCxnSpPr>
          <p:spPr>
            <a:xfrm flipV="1">
              <a:off x="3909352" y="672066"/>
              <a:ext cx="988828" cy="299927"/>
            </a:xfrm>
            <a:prstGeom prst="line">
              <a:avLst/>
            </a:prstGeom>
            <a:ln>
              <a:solidFill>
                <a:srgbClr val="FFCC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8D74BD0-156D-BBF1-B384-966FD8413122}"/>
              </a:ext>
            </a:extLst>
          </p:cNvPr>
          <p:cNvSpPr/>
          <p:nvPr/>
        </p:nvSpPr>
        <p:spPr>
          <a:xfrm>
            <a:off x="6652885" y="3266279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///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E7357C-B8DB-B68E-B94B-C0433D15D250}"/>
              </a:ext>
            </a:extLst>
          </p:cNvPr>
          <p:cNvSpPr/>
          <p:nvPr/>
        </p:nvSpPr>
        <p:spPr>
          <a:xfrm>
            <a:off x="7684611" y="3348085"/>
            <a:ext cx="8779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692534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3" grpId="0"/>
      <p:bldP spid="14" grpId="0"/>
      <p:bldP spid="14" grpId="1"/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B072796D-EF9E-DD77-E1F8-8CF1531AB8E4}"/>
              </a:ext>
            </a:extLst>
          </p:cNvPr>
          <p:cNvSpPr/>
          <p:nvPr/>
        </p:nvSpPr>
        <p:spPr>
          <a:xfrm>
            <a:off x="1297171" y="95694"/>
            <a:ext cx="6709145" cy="85060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vừa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2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BEECB-B9E6-B999-4496-FC0F7AE81979}"/>
              </a:ext>
            </a:extLst>
          </p:cNvPr>
          <p:cNvGrpSpPr/>
          <p:nvPr/>
        </p:nvGrpSpPr>
        <p:grpSpPr>
          <a:xfrm>
            <a:off x="205565" y="1499190"/>
            <a:ext cx="1807534" cy="2705985"/>
            <a:chOff x="3891517" y="1775637"/>
            <a:chExt cx="1711842" cy="2408273"/>
          </a:xfrm>
        </p:grpSpPr>
        <p:sp>
          <p:nvSpPr>
            <p:cNvPr id="10" name="Flowchart: Off-page Connector 9">
              <a:extLst>
                <a:ext uri="{FF2B5EF4-FFF2-40B4-BE49-F238E27FC236}">
                  <a16:creationId xmlns:a16="http://schemas.microsoft.com/office/drawing/2014/main" id="{92135DAE-F5FA-E8E9-8AD7-94740878B6AC}"/>
                </a:ext>
              </a:extLst>
            </p:cNvPr>
            <p:cNvSpPr/>
            <p:nvPr/>
          </p:nvSpPr>
          <p:spPr>
            <a:xfrm>
              <a:off x="3891517" y="1775637"/>
              <a:ext cx="1711842" cy="850604"/>
            </a:xfrm>
            <a:prstGeom prst="flowChartOffpageConnector">
              <a:avLst/>
            </a:prstGeom>
            <a:solidFill>
              <a:srgbClr val="513A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/>
                <a:t>Thu </a:t>
              </a:r>
              <a:r>
                <a:rPr lang="en-US" sz="2200" b="1" dirty="0" err="1"/>
                <a:t>thập</a:t>
              </a:r>
              <a:endParaRPr lang="en-US" sz="2200" b="1" dirty="0"/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177C3A48-CE20-1035-6CA9-47AD1549A0CD}"/>
                </a:ext>
              </a:extLst>
            </p:cNvPr>
            <p:cNvSpPr/>
            <p:nvPr/>
          </p:nvSpPr>
          <p:spPr>
            <a:xfrm>
              <a:off x="3891517" y="2727249"/>
              <a:ext cx="1711842" cy="1456661"/>
            </a:xfrm>
            <a:prstGeom prst="flowChartProcess">
              <a:avLst/>
            </a:prstGeom>
            <a:solidFill>
              <a:srgbClr val="D3738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Tập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hợp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các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hình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6EAD4-B2BD-787A-B343-CA14D8408970}"/>
              </a:ext>
            </a:extLst>
          </p:cNvPr>
          <p:cNvGrpSpPr/>
          <p:nvPr/>
        </p:nvGrpSpPr>
        <p:grpSpPr>
          <a:xfrm>
            <a:off x="2557130" y="1499190"/>
            <a:ext cx="1807533" cy="2705985"/>
            <a:chOff x="3891517" y="1775637"/>
            <a:chExt cx="1711842" cy="2408273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D872E865-55F9-F098-A680-9577F67BEF11}"/>
                </a:ext>
              </a:extLst>
            </p:cNvPr>
            <p:cNvSpPr/>
            <p:nvPr/>
          </p:nvSpPr>
          <p:spPr>
            <a:xfrm>
              <a:off x="3891517" y="1775637"/>
              <a:ext cx="1711842" cy="850604"/>
            </a:xfrm>
            <a:prstGeom prst="flowChartOffpageConnector">
              <a:avLst/>
            </a:prstGeom>
            <a:solidFill>
              <a:srgbClr val="513A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/>
                <a:t>Phân</a:t>
              </a:r>
              <a:r>
                <a:rPr lang="en-US" sz="2200" b="1" dirty="0"/>
                <a:t> </a:t>
              </a:r>
              <a:r>
                <a:rPr lang="en-US" sz="2200" b="1" dirty="0" err="1"/>
                <a:t>loại</a:t>
              </a:r>
              <a:endParaRPr lang="en-US" sz="2200" b="1" dirty="0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BE605284-3385-E9A1-220D-BBC8C9674D7C}"/>
                </a:ext>
              </a:extLst>
            </p:cNvPr>
            <p:cNvSpPr/>
            <p:nvPr/>
          </p:nvSpPr>
          <p:spPr>
            <a:xfrm>
              <a:off x="3891517" y="2727249"/>
              <a:ext cx="1711842" cy="1456661"/>
            </a:xfrm>
            <a:prstGeom prst="flowChartProcess">
              <a:avLst/>
            </a:prstGeom>
            <a:solidFill>
              <a:srgbClr val="D3738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Phân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loại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các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đối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tượng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E8816-B0A2-DA3A-26B8-B70F2E845408}"/>
              </a:ext>
            </a:extLst>
          </p:cNvPr>
          <p:cNvGrpSpPr/>
          <p:nvPr/>
        </p:nvGrpSpPr>
        <p:grpSpPr>
          <a:xfrm>
            <a:off x="7260258" y="1499190"/>
            <a:ext cx="1807533" cy="2705985"/>
            <a:chOff x="3891517" y="1775637"/>
            <a:chExt cx="1711842" cy="2408273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F3961561-156C-F45B-2AB3-8AE9418B5DAF}"/>
                </a:ext>
              </a:extLst>
            </p:cNvPr>
            <p:cNvSpPr/>
            <p:nvPr/>
          </p:nvSpPr>
          <p:spPr>
            <a:xfrm>
              <a:off x="3891517" y="1775637"/>
              <a:ext cx="1711842" cy="850604"/>
            </a:xfrm>
            <a:prstGeom prst="flowChartOffpageConnector">
              <a:avLst/>
            </a:prstGeom>
            <a:solidFill>
              <a:srgbClr val="513A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/>
                <a:t>Ghi</a:t>
              </a:r>
              <a:r>
                <a:rPr lang="en-US" sz="2200" b="1" dirty="0"/>
                <a:t> </a:t>
              </a:r>
              <a:r>
                <a:rPr lang="en-US" sz="2200" b="1" dirty="0" err="1"/>
                <a:t>kết</a:t>
              </a:r>
              <a:r>
                <a:rPr lang="en-US" sz="2200" b="1" dirty="0"/>
                <a:t> </a:t>
              </a:r>
              <a:r>
                <a:rPr lang="en-US" sz="2200" b="1" dirty="0" err="1"/>
                <a:t>quả</a:t>
              </a:r>
              <a:endParaRPr lang="en-US" sz="2200" b="1" dirty="0"/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F450BD42-67DF-A2A1-110B-90816171D76C}"/>
                </a:ext>
              </a:extLst>
            </p:cNvPr>
            <p:cNvSpPr/>
            <p:nvPr/>
          </p:nvSpPr>
          <p:spPr>
            <a:xfrm>
              <a:off x="3891517" y="2727249"/>
              <a:ext cx="1711842" cy="1456661"/>
            </a:xfrm>
            <a:prstGeom prst="flowChartProcess">
              <a:avLst/>
            </a:prstGeom>
            <a:solidFill>
              <a:srgbClr val="D3738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Ghi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lại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kết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quả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kiếm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đếm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bằng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vạch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C80FFE-1D32-D5EF-48CC-8C66EBDFF5D6}"/>
              </a:ext>
            </a:extLst>
          </p:cNvPr>
          <p:cNvGrpSpPr/>
          <p:nvPr/>
        </p:nvGrpSpPr>
        <p:grpSpPr>
          <a:xfrm>
            <a:off x="4908694" y="1499190"/>
            <a:ext cx="1807533" cy="2705985"/>
            <a:chOff x="3891517" y="1775637"/>
            <a:chExt cx="1711842" cy="2408273"/>
          </a:xfrm>
        </p:grpSpPr>
        <p:sp>
          <p:nvSpPr>
            <p:cNvPr id="20" name="Flowchart: Off-page Connector 19">
              <a:extLst>
                <a:ext uri="{FF2B5EF4-FFF2-40B4-BE49-F238E27FC236}">
                  <a16:creationId xmlns:a16="http://schemas.microsoft.com/office/drawing/2014/main" id="{FC715973-1C92-3969-2219-DF3E738A3A14}"/>
                </a:ext>
              </a:extLst>
            </p:cNvPr>
            <p:cNvSpPr/>
            <p:nvPr/>
          </p:nvSpPr>
          <p:spPr>
            <a:xfrm>
              <a:off x="3891517" y="1775637"/>
              <a:ext cx="1711842" cy="850604"/>
            </a:xfrm>
            <a:prstGeom prst="flowChartOffpageConnector">
              <a:avLst/>
            </a:prstGeom>
            <a:solidFill>
              <a:srgbClr val="513A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/>
                <a:t>Kiểm</a:t>
              </a:r>
              <a:r>
                <a:rPr lang="en-US" sz="2200" b="1" dirty="0"/>
                <a:t> </a:t>
              </a:r>
              <a:r>
                <a:rPr lang="en-US" sz="2200" b="1" dirty="0" err="1"/>
                <a:t>đếm</a:t>
              </a:r>
              <a:endParaRPr lang="en-US" sz="2200" b="1" dirty="0"/>
            </a:p>
          </p:txBody>
        </p:sp>
        <p:sp>
          <p:nvSpPr>
            <p:cNvPr id="21" name="Flowchart: Process 20">
              <a:extLst>
                <a:ext uri="{FF2B5EF4-FFF2-40B4-BE49-F238E27FC236}">
                  <a16:creationId xmlns:a16="http://schemas.microsoft.com/office/drawing/2014/main" id="{9D1B2BE6-80DE-F04E-7BE1-3FD7AC824C94}"/>
                </a:ext>
              </a:extLst>
            </p:cNvPr>
            <p:cNvSpPr/>
            <p:nvPr/>
          </p:nvSpPr>
          <p:spPr>
            <a:xfrm>
              <a:off x="3891517" y="2727249"/>
              <a:ext cx="1711842" cy="1456661"/>
            </a:xfrm>
            <a:prstGeom prst="flowChartProcess">
              <a:avLst/>
            </a:prstGeom>
            <a:solidFill>
              <a:srgbClr val="D37388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Kiểm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và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đếm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số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lượng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mỗi</a:t>
              </a:r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loại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A8365160-B2D9-3EF3-5602-7FFF7E21D592}"/>
              </a:ext>
            </a:extLst>
          </p:cNvPr>
          <p:cNvSpPr/>
          <p:nvPr/>
        </p:nvSpPr>
        <p:spPr>
          <a:xfrm>
            <a:off x="2069805" y="1846819"/>
            <a:ext cx="430618" cy="260497"/>
          </a:xfrm>
          <a:prstGeom prst="notch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EFB02EA9-7CE9-46A5-D414-A58D68E57030}"/>
              </a:ext>
            </a:extLst>
          </p:cNvPr>
          <p:cNvSpPr/>
          <p:nvPr/>
        </p:nvSpPr>
        <p:spPr>
          <a:xfrm>
            <a:off x="4436434" y="1844759"/>
            <a:ext cx="430618" cy="260497"/>
          </a:xfrm>
          <a:prstGeom prst="notch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29C26C0F-3796-05CE-E99B-A9336B9EEC2F}"/>
              </a:ext>
            </a:extLst>
          </p:cNvPr>
          <p:cNvSpPr/>
          <p:nvPr/>
        </p:nvSpPr>
        <p:spPr>
          <a:xfrm>
            <a:off x="6772933" y="1844759"/>
            <a:ext cx="430618" cy="260497"/>
          </a:xfrm>
          <a:prstGeom prst="notch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849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uyện tập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Google Shape;515;p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516" name="Google Shape;516;p26"/>
          <p:cNvGrpSpPr/>
          <p:nvPr/>
        </p:nvGrpSpPr>
        <p:grpSpPr>
          <a:xfrm>
            <a:off x="434107" y="2971408"/>
            <a:ext cx="1097250" cy="1835498"/>
            <a:chOff x="4502818" y="1149274"/>
            <a:chExt cx="683304" cy="1130302"/>
          </a:xfrm>
        </p:grpSpPr>
        <p:sp>
          <p:nvSpPr>
            <p:cNvPr id="517" name="Google Shape;517;p26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26"/>
          <p:cNvGrpSpPr/>
          <p:nvPr/>
        </p:nvGrpSpPr>
        <p:grpSpPr>
          <a:xfrm>
            <a:off x="7223710" y="3771698"/>
            <a:ext cx="1371607" cy="783791"/>
            <a:chOff x="7270650" y="881723"/>
            <a:chExt cx="943658" cy="528624"/>
          </a:xfrm>
        </p:grpSpPr>
        <p:sp>
          <p:nvSpPr>
            <p:cNvPr id="524" name="Google Shape;524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6"/>
          <p:cNvGrpSpPr/>
          <p:nvPr/>
        </p:nvGrpSpPr>
        <p:grpSpPr>
          <a:xfrm flipH="1">
            <a:off x="7141103" y="1378918"/>
            <a:ext cx="730457" cy="373023"/>
            <a:chOff x="4784542" y="803141"/>
            <a:chExt cx="648373" cy="331105"/>
          </a:xfrm>
        </p:grpSpPr>
        <p:sp>
          <p:nvSpPr>
            <p:cNvPr id="536" name="Google Shape;536;p26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6"/>
          <p:cNvGrpSpPr/>
          <p:nvPr/>
        </p:nvGrpSpPr>
        <p:grpSpPr>
          <a:xfrm flipH="1">
            <a:off x="2139090" y="367598"/>
            <a:ext cx="720393" cy="684172"/>
            <a:chOff x="4390146" y="1163073"/>
            <a:chExt cx="720393" cy="684172"/>
          </a:xfrm>
        </p:grpSpPr>
        <p:sp>
          <p:nvSpPr>
            <p:cNvPr id="547" name="Google Shape;547;p26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6"/>
          <p:cNvGrpSpPr/>
          <p:nvPr/>
        </p:nvGrpSpPr>
        <p:grpSpPr>
          <a:xfrm rot="-955891">
            <a:off x="6708207" y="320822"/>
            <a:ext cx="375349" cy="634241"/>
            <a:chOff x="2984817" y="1876816"/>
            <a:chExt cx="662139" cy="1106666"/>
          </a:xfrm>
        </p:grpSpPr>
        <p:sp>
          <p:nvSpPr>
            <p:cNvPr id="558" name="Google Shape;558;p26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26"/>
          <p:cNvGrpSpPr/>
          <p:nvPr/>
        </p:nvGrpSpPr>
        <p:grpSpPr>
          <a:xfrm rot="-912329">
            <a:off x="1881153" y="3042189"/>
            <a:ext cx="442212" cy="634187"/>
            <a:chOff x="5156362" y="1876816"/>
            <a:chExt cx="779987" cy="1106666"/>
          </a:xfrm>
        </p:grpSpPr>
        <p:sp>
          <p:nvSpPr>
            <p:cNvPr id="564" name="Google Shape;564;p26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26"/>
          <p:cNvGrpSpPr/>
          <p:nvPr/>
        </p:nvGrpSpPr>
        <p:grpSpPr>
          <a:xfrm rot="1129300">
            <a:off x="596558" y="768599"/>
            <a:ext cx="501649" cy="634316"/>
            <a:chOff x="3976082" y="3186599"/>
            <a:chExt cx="884875" cy="1106731"/>
          </a:xfrm>
        </p:grpSpPr>
        <p:sp>
          <p:nvSpPr>
            <p:cNvPr id="570" name="Google Shape;570;p26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6"/>
          <p:cNvGrpSpPr/>
          <p:nvPr/>
        </p:nvGrpSpPr>
        <p:grpSpPr>
          <a:xfrm flipH="1">
            <a:off x="3322840" y="3366398"/>
            <a:ext cx="2494505" cy="1534047"/>
            <a:chOff x="2734313" y="3319028"/>
            <a:chExt cx="2696762" cy="1655923"/>
          </a:xfrm>
        </p:grpSpPr>
        <p:sp>
          <p:nvSpPr>
            <p:cNvPr id="576" name="Google Shape;576;p26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26"/>
          <p:cNvGrpSpPr/>
          <p:nvPr/>
        </p:nvGrpSpPr>
        <p:grpSpPr>
          <a:xfrm flipH="1">
            <a:off x="3037948" y="4058599"/>
            <a:ext cx="831595" cy="945378"/>
            <a:chOff x="7413357" y="3354055"/>
            <a:chExt cx="734235" cy="829643"/>
          </a:xfrm>
        </p:grpSpPr>
        <p:sp>
          <p:nvSpPr>
            <p:cNvPr id="591" name="Google Shape;591;p26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7"/>
          <p:cNvSpPr txBox="1">
            <a:spLocks noGrp="1"/>
          </p:cNvSpPr>
          <p:nvPr>
            <p:ph type="title"/>
          </p:nvPr>
        </p:nvSpPr>
        <p:spPr>
          <a:xfrm>
            <a:off x="934471" y="231194"/>
            <a:ext cx="7915119" cy="90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1: Em hãy quan sát tủ sách của mình và kiểm đếm số lượng của từng loại sách: sách giáo khoa, truyện, vở ghi và ghi lại kết quả (theo mẫu)</a:t>
            </a:r>
            <a:endParaRPr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0" name="Google Shape;610;p27"/>
          <p:cNvGrpSpPr/>
          <p:nvPr/>
        </p:nvGrpSpPr>
        <p:grpSpPr>
          <a:xfrm flipH="1">
            <a:off x="278404" y="232468"/>
            <a:ext cx="640065" cy="906784"/>
            <a:chOff x="5719616" y="2003960"/>
            <a:chExt cx="326298" cy="475802"/>
          </a:xfrm>
        </p:grpSpPr>
        <p:sp>
          <p:nvSpPr>
            <p:cNvPr id="611" name="Google Shape;611;p27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Kệ Sách Bàn Kệ Đồ Nội Thất - Sách phim hoạt hình png tải về - Miễn phí  trong suốt Kệ png Tải về.">
            <a:extLst>
              <a:ext uri="{FF2B5EF4-FFF2-40B4-BE49-F238E27FC236}">
                <a16:creationId xmlns:a16="http://schemas.microsoft.com/office/drawing/2014/main" id="{04A9310C-42EC-2819-4208-AFF1BA3E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5000" l="6000" r="93667">
                        <a14:foregroundMark x1="8667" y1="5889" x2="44222" y2="7111"/>
                        <a14:foregroundMark x1="44222" y1="7111" x2="80333" y2="5222"/>
                        <a14:foregroundMark x1="80333" y1="5222" x2="91222" y2="18667"/>
                        <a14:foregroundMark x1="91222" y1="18667" x2="90000" y2="39889"/>
                        <a14:foregroundMark x1="8111" y1="5333" x2="48000" y2="6889"/>
                        <a14:foregroundMark x1="48000" y1="6889" x2="75556" y2="6222"/>
                        <a14:foregroundMark x1="75556" y1="6222" x2="89667" y2="6222"/>
                        <a14:foregroundMark x1="6556" y1="81111" x2="9778" y2="97444"/>
                        <a14:foregroundMark x1="9778" y1="97444" x2="29000" y2="92444"/>
                        <a14:foregroundMark x1="29000" y1="92444" x2="88000" y2="95222"/>
                        <a14:foregroundMark x1="88000" y1="95222" x2="91889" y2="83889"/>
                        <a14:foregroundMark x1="7444" y1="94222" x2="28222" y2="87778"/>
                        <a14:foregroundMark x1="28222" y1="87778" x2="49444" y2="87222"/>
                        <a14:foregroundMark x1="49444" y1="87222" x2="50889" y2="87222"/>
                        <a14:foregroundMark x1="54889" y1="88444" x2="81111" y2="87889"/>
                        <a14:foregroundMark x1="61000" y1="93667" x2="86000" y2="88778"/>
                        <a14:foregroundMark x1="7444" y1="80778" x2="6222" y2="48778"/>
                        <a14:foregroundMark x1="6556" y1="28889" x2="8111" y2="18222"/>
                        <a14:foregroundMark x1="14222" y1="4444" x2="43556" y2="3444"/>
                        <a14:foregroundMark x1="93667" y1="35000" x2="93333" y2="26444"/>
                        <a14:foregroundMark x1="6889" y1="43222" x2="6889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1254303"/>
            <a:ext cx="3465140" cy="34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F39A4F-F354-E470-A804-C3E9EC25A777}"/>
              </a:ext>
            </a:extLst>
          </p:cNvPr>
          <p:cNvSpPr/>
          <p:nvPr/>
        </p:nvSpPr>
        <p:spPr>
          <a:xfrm>
            <a:off x="3822855" y="2277482"/>
            <a:ext cx="2592758" cy="70788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Sách</a:t>
            </a:r>
            <a:r>
              <a:rPr lang="en-US" sz="2400" b="1" dirty="0"/>
              <a:t> </a:t>
            </a:r>
            <a:r>
              <a:rPr lang="en-US" sz="2400" b="1" dirty="0" err="1"/>
              <a:t>giáo</a:t>
            </a:r>
            <a:r>
              <a:rPr lang="en-US" sz="2400" b="1" dirty="0"/>
              <a:t> khoa: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F377D4-1910-626C-68EE-999C79DE5273}"/>
              </a:ext>
            </a:extLst>
          </p:cNvPr>
          <p:cNvSpPr txBox="1"/>
          <p:nvPr/>
        </p:nvSpPr>
        <p:spPr>
          <a:xfrm>
            <a:off x="3886659" y="150809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Mẫu</a:t>
            </a:r>
            <a:r>
              <a:rPr lang="en-US" sz="2000" b="1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C0E0A5-BAE9-F4BE-D79A-44D85B24B2E1}"/>
              </a:ext>
            </a:extLst>
          </p:cNvPr>
          <p:cNvGrpSpPr/>
          <p:nvPr/>
        </p:nvGrpSpPr>
        <p:grpSpPr>
          <a:xfrm>
            <a:off x="6415612" y="2277482"/>
            <a:ext cx="1468673" cy="707886"/>
            <a:chOff x="3792125" y="334448"/>
            <a:chExt cx="1258002" cy="707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970EB9-7DAF-BA42-7B0B-883606C15C90}"/>
                </a:ext>
              </a:extLst>
            </p:cNvPr>
            <p:cNvSpPr/>
            <p:nvPr/>
          </p:nvSpPr>
          <p:spPr>
            <a:xfrm>
              <a:off x="3792127" y="334448"/>
              <a:ext cx="12580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</a:rPr>
                <a:t>////  ///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5312D3-8E53-74DA-FEFA-B68C480FD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2125" y="628716"/>
              <a:ext cx="580206" cy="135157"/>
            </a:xfrm>
            <a:prstGeom prst="line">
              <a:avLst/>
            </a:prstGeom>
            <a:ln>
              <a:solidFill>
                <a:srgbClr val="FFCC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082B600-0145-783A-29D5-CDB6696C3471}"/>
              </a:ext>
            </a:extLst>
          </p:cNvPr>
          <p:cNvSpPr/>
          <p:nvPr/>
        </p:nvSpPr>
        <p:spPr>
          <a:xfrm>
            <a:off x="7884285" y="2187029"/>
            <a:ext cx="5574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7;p27">
            <a:extLst>
              <a:ext uri="{FF2B5EF4-FFF2-40B4-BE49-F238E27FC236}">
                <a16:creationId xmlns:a16="http://schemas.microsoft.com/office/drawing/2014/main" id="{4F987617-1448-CAF6-5C6B-1C78A5546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472" y="231194"/>
            <a:ext cx="7704000" cy="90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2: a) Kiếm đếm số lượng từng loại trái cây: Na, thanh long, dâu tây, dứa và ghi lại kết quả (theo mẫu)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10;p27">
            <a:extLst>
              <a:ext uri="{FF2B5EF4-FFF2-40B4-BE49-F238E27FC236}">
                <a16:creationId xmlns:a16="http://schemas.microsoft.com/office/drawing/2014/main" id="{B1DE2851-CC4E-98BE-5253-73218D47A335}"/>
              </a:ext>
            </a:extLst>
          </p:cNvPr>
          <p:cNvGrpSpPr/>
          <p:nvPr/>
        </p:nvGrpSpPr>
        <p:grpSpPr>
          <a:xfrm flipH="1">
            <a:off x="278404" y="232468"/>
            <a:ext cx="640065" cy="906784"/>
            <a:chOff x="5719616" y="2003960"/>
            <a:chExt cx="326298" cy="475802"/>
          </a:xfrm>
        </p:grpSpPr>
        <p:sp>
          <p:nvSpPr>
            <p:cNvPr id="5" name="Google Shape;611;p27">
              <a:extLst>
                <a:ext uri="{FF2B5EF4-FFF2-40B4-BE49-F238E27FC236}">
                  <a16:creationId xmlns:a16="http://schemas.microsoft.com/office/drawing/2014/main" id="{0DABDD01-9120-EE85-E8B8-8CB471EBBB2C}"/>
                </a:ext>
              </a:extLst>
            </p:cNvPr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2;p27">
              <a:extLst>
                <a:ext uri="{FF2B5EF4-FFF2-40B4-BE49-F238E27FC236}">
                  <a16:creationId xmlns:a16="http://schemas.microsoft.com/office/drawing/2014/main" id="{2190C137-C280-D946-F5B7-B8D80C92B082}"/>
                </a:ext>
              </a:extLst>
            </p:cNvPr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3;p27">
              <a:extLst>
                <a:ext uri="{FF2B5EF4-FFF2-40B4-BE49-F238E27FC236}">
                  <a16:creationId xmlns:a16="http://schemas.microsoft.com/office/drawing/2014/main" id="{23528AF5-ADCF-5F8A-7E10-CDBF2B103F2F}"/>
                </a:ext>
              </a:extLst>
            </p:cNvPr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:a16="http://schemas.microsoft.com/office/drawing/2014/main" id="{4DF1EF95-D88A-E82D-AEAC-C24A79875EBF}"/>
                </a:ext>
              </a:extLst>
            </p:cNvPr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:a16="http://schemas.microsoft.com/office/drawing/2014/main" id="{BBCC84C6-0834-E71C-B763-F4ABB94D4B4E}"/>
                </a:ext>
              </a:extLst>
            </p:cNvPr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:a16="http://schemas.microsoft.com/office/drawing/2014/main" id="{E3B9D027-BF8C-F37B-DA36-4B3990CEBF37}"/>
                </a:ext>
              </a:extLst>
            </p:cNvPr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:a16="http://schemas.microsoft.com/office/drawing/2014/main" id="{36A5DC9D-615B-B30A-445C-40EC25172B34}"/>
                </a:ext>
              </a:extLst>
            </p:cNvPr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6709EDF8-A8D4-CEE9-889B-C56F5F68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2"/>
          <a:stretch/>
        </p:blipFill>
        <p:spPr bwMode="auto">
          <a:xfrm>
            <a:off x="978" y="1235488"/>
            <a:ext cx="4999905" cy="39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DB2985A0-98EA-E02D-A9FF-B520CAF81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 t="31239" r="1892" b="45536"/>
          <a:stretch/>
        </p:blipFill>
        <p:spPr bwMode="auto">
          <a:xfrm>
            <a:off x="5150842" y="1241569"/>
            <a:ext cx="2832583" cy="9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C20A87-6A9A-49C8-E9E0-E7752D68E2B9}"/>
              </a:ext>
            </a:extLst>
          </p:cNvPr>
          <p:cNvSpPr txBox="1"/>
          <p:nvPr/>
        </p:nvSpPr>
        <p:spPr>
          <a:xfrm>
            <a:off x="5498395" y="4219197"/>
            <a:ext cx="21355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/>
              <a:t>Dứa</a:t>
            </a:r>
            <a:r>
              <a:rPr lang="en-US" sz="2600" dirty="0"/>
              <a:t>   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////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sz="2600" dirty="0"/>
              <a:t>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4E5C4C-B43D-C4A5-0394-ADF37F1C875B}"/>
              </a:ext>
            </a:extLst>
          </p:cNvPr>
          <p:cNvGrpSpPr/>
          <p:nvPr/>
        </p:nvGrpSpPr>
        <p:grpSpPr>
          <a:xfrm>
            <a:off x="5491522" y="2222157"/>
            <a:ext cx="1912703" cy="492443"/>
            <a:chOff x="5491522" y="2222157"/>
            <a:chExt cx="1912703" cy="49244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2A0902-15F6-F140-A6EA-B65972BECA52}"/>
                </a:ext>
              </a:extLst>
            </p:cNvPr>
            <p:cNvSpPr txBox="1"/>
            <p:nvPr/>
          </p:nvSpPr>
          <p:spPr>
            <a:xfrm>
              <a:off x="5491522" y="2222157"/>
              <a:ext cx="19127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Na</a:t>
              </a:r>
              <a:r>
                <a:rPr lang="en-US" sz="2600" b="1" dirty="0"/>
                <a:t>    </a:t>
              </a:r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////   </a:t>
              </a:r>
              <a:r>
                <a:rPr lang="en-US" sz="2600" dirty="0"/>
                <a:t>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A551F2-0028-994A-5C89-E88ED7031FA5}"/>
                </a:ext>
              </a:extLst>
            </p:cNvPr>
            <p:cNvCxnSpPr/>
            <p:nvPr/>
          </p:nvCxnSpPr>
          <p:spPr>
            <a:xfrm flipV="1">
              <a:off x="6395794" y="2424310"/>
              <a:ext cx="517793" cy="777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FDF78A-C87C-657E-E09B-E2706FD2CB69}"/>
              </a:ext>
            </a:extLst>
          </p:cNvPr>
          <p:cNvGrpSpPr/>
          <p:nvPr/>
        </p:nvGrpSpPr>
        <p:grpSpPr>
          <a:xfrm>
            <a:off x="5491522" y="2889638"/>
            <a:ext cx="3344185" cy="492443"/>
            <a:chOff x="5491522" y="2889638"/>
            <a:chExt cx="3344185" cy="4924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58F3C2-99C2-AACC-FD6E-488B204D225B}"/>
                </a:ext>
              </a:extLst>
            </p:cNvPr>
            <p:cNvSpPr txBox="1"/>
            <p:nvPr/>
          </p:nvSpPr>
          <p:spPr>
            <a:xfrm>
              <a:off x="5491522" y="2889638"/>
              <a:ext cx="334418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/>
                <a:t>Thanh long  </a:t>
              </a:r>
              <a:r>
                <a:rPr lang="en-US" sz="2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////  ///  </a:t>
              </a:r>
              <a:r>
                <a:rPr lang="en-US" sz="2600" dirty="0">
                  <a:solidFill>
                    <a:schemeClr val="bg1">
                      <a:lumMod val="10000"/>
                    </a:schemeClr>
                  </a:solidFill>
                </a:rPr>
                <a:t>8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B9ECF1-5674-A683-3652-B7684D5678C4}"/>
                </a:ext>
              </a:extLst>
            </p:cNvPr>
            <p:cNvCxnSpPr/>
            <p:nvPr/>
          </p:nvCxnSpPr>
          <p:spPr>
            <a:xfrm flipV="1">
              <a:off x="7404225" y="3097000"/>
              <a:ext cx="517793" cy="777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B3F296-41DD-F5DC-3D16-7C8B28172250}"/>
              </a:ext>
            </a:extLst>
          </p:cNvPr>
          <p:cNvGrpSpPr/>
          <p:nvPr/>
        </p:nvGrpSpPr>
        <p:grpSpPr>
          <a:xfrm>
            <a:off x="5491521" y="3551716"/>
            <a:ext cx="3567002" cy="492443"/>
            <a:chOff x="5491521" y="3551716"/>
            <a:chExt cx="3567002" cy="4924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B587E8-9BAD-0AF3-58BD-8090A9B9C9EF}"/>
                </a:ext>
              </a:extLst>
            </p:cNvPr>
            <p:cNvSpPr txBox="1"/>
            <p:nvPr/>
          </p:nvSpPr>
          <p:spPr>
            <a:xfrm>
              <a:off x="5491521" y="3551716"/>
              <a:ext cx="35670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/>
                <a:t>Dâu</a:t>
              </a:r>
              <a:r>
                <a:rPr lang="en-US" sz="2600" dirty="0"/>
                <a:t> </a:t>
              </a:r>
              <a:r>
                <a:rPr lang="en-US" sz="2600" dirty="0" err="1"/>
                <a:t>tây</a:t>
              </a:r>
              <a:r>
                <a:rPr lang="en-US" sz="2600" dirty="0"/>
                <a:t>   </a:t>
              </a:r>
              <a:r>
                <a:rPr lang="en-US" sz="2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////  ////  /  </a:t>
              </a:r>
              <a:r>
                <a:rPr lang="en-US" sz="2600" dirty="0">
                  <a:solidFill>
                    <a:schemeClr val="bg1">
                      <a:lumMod val="10000"/>
                    </a:schemeClr>
                  </a:solidFill>
                </a:rPr>
                <a:t>11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354E706-24FB-575D-5955-89EDBD579A30}"/>
                </a:ext>
              </a:extLst>
            </p:cNvPr>
            <p:cNvCxnSpPr/>
            <p:nvPr/>
          </p:nvCxnSpPr>
          <p:spPr>
            <a:xfrm flipV="1">
              <a:off x="7016126" y="3764481"/>
              <a:ext cx="517793" cy="777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C939BD-7EC0-384F-19D4-4341C1D2B638}"/>
                </a:ext>
              </a:extLst>
            </p:cNvPr>
            <p:cNvCxnSpPr/>
            <p:nvPr/>
          </p:nvCxnSpPr>
          <p:spPr>
            <a:xfrm flipV="1">
              <a:off x="7533919" y="3761906"/>
              <a:ext cx="517793" cy="7771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Action Button: Blank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17738A-347F-AE1C-2CBC-8D459C040079}"/>
              </a:ext>
            </a:extLst>
          </p:cNvPr>
          <p:cNvSpPr/>
          <p:nvPr/>
        </p:nvSpPr>
        <p:spPr>
          <a:xfrm>
            <a:off x="7792815" y="4577239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B890F-E1E6-CD7E-B064-09F1B8F24A07}"/>
              </a:ext>
            </a:extLst>
          </p:cNvPr>
          <p:cNvGrpSpPr/>
          <p:nvPr/>
        </p:nvGrpSpPr>
        <p:grpSpPr>
          <a:xfrm>
            <a:off x="2370887" y="5865251"/>
            <a:ext cx="4402226" cy="3215093"/>
            <a:chOff x="2543388" y="1528917"/>
            <a:chExt cx="4402226" cy="32150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651907-0366-71B3-0600-1167D9DA473E}"/>
                </a:ext>
              </a:extLst>
            </p:cNvPr>
            <p:cNvSpPr/>
            <p:nvPr/>
          </p:nvSpPr>
          <p:spPr>
            <a:xfrm>
              <a:off x="2543388" y="1528917"/>
              <a:ext cx="4402226" cy="321509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Những hình ảnh vỗ tay đẹp cho Powerpoint">
              <a:extLst>
                <a:ext uri="{FF2B5EF4-FFF2-40B4-BE49-F238E27FC236}">
                  <a16:creationId xmlns:a16="http://schemas.microsoft.com/office/drawing/2014/main" id="{46A7C425-E9D0-0543-21AA-F8B6ECFBE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9" y="2557200"/>
              <a:ext cx="2769796" cy="207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E2DDEF-DA0A-C919-4C81-DDA4541A0ABB}"/>
                </a:ext>
              </a:extLst>
            </p:cNvPr>
            <p:cNvSpPr/>
            <p:nvPr/>
          </p:nvSpPr>
          <p:spPr>
            <a:xfrm>
              <a:off x="2956697" y="1710532"/>
              <a:ext cx="380070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Chúc</a:t>
              </a:r>
              <a:r>
                <a:rPr lang="en-US" sz="2000" b="1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mừng</a:t>
              </a:r>
              <a:endParaRPr lang="en-US" sz="2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hoàn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thành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xuất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sắc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phần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lời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của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mình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0525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3936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8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7;p27">
            <a:extLst>
              <a:ext uri="{FF2B5EF4-FFF2-40B4-BE49-F238E27FC236}">
                <a16:creationId xmlns:a16="http://schemas.microsoft.com/office/drawing/2014/main" id="{4F987617-1448-CAF6-5C6B-1C78A55469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4472" y="231194"/>
            <a:ext cx="7704000" cy="90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2: b) Loại trái cây nào có nhiều nhất?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oại trái cây nào có ít nhất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610;p27">
            <a:extLst>
              <a:ext uri="{FF2B5EF4-FFF2-40B4-BE49-F238E27FC236}">
                <a16:creationId xmlns:a16="http://schemas.microsoft.com/office/drawing/2014/main" id="{B1DE2851-CC4E-98BE-5253-73218D47A335}"/>
              </a:ext>
            </a:extLst>
          </p:cNvPr>
          <p:cNvGrpSpPr/>
          <p:nvPr/>
        </p:nvGrpSpPr>
        <p:grpSpPr>
          <a:xfrm flipH="1">
            <a:off x="278404" y="232468"/>
            <a:ext cx="640065" cy="906784"/>
            <a:chOff x="5719616" y="2003960"/>
            <a:chExt cx="326298" cy="475802"/>
          </a:xfrm>
        </p:grpSpPr>
        <p:sp>
          <p:nvSpPr>
            <p:cNvPr id="5" name="Google Shape;611;p27">
              <a:extLst>
                <a:ext uri="{FF2B5EF4-FFF2-40B4-BE49-F238E27FC236}">
                  <a16:creationId xmlns:a16="http://schemas.microsoft.com/office/drawing/2014/main" id="{0DABDD01-9120-EE85-E8B8-8CB471EBBB2C}"/>
                </a:ext>
              </a:extLst>
            </p:cNvPr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2;p27">
              <a:extLst>
                <a:ext uri="{FF2B5EF4-FFF2-40B4-BE49-F238E27FC236}">
                  <a16:creationId xmlns:a16="http://schemas.microsoft.com/office/drawing/2014/main" id="{2190C137-C280-D946-F5B7-B8D80C92B082}"/>
                </a:ext>
              </a:extLst>
            </p:cNvPr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3;p27">
              <a:extLst>
                <a:ext uri="{FF2B5EF4-FFF2-40B4-BE49-F238E27FC236}">
                  <a16:creationId xmlns:a16="http://schemas.microsoft.com/office/drawing/2014/main" id="{23528AF5-ADCF-5F8A-7E10-CDBF2B103F2F}"/>
                </a:ext>
              </a:extLst>
            </p:cNvPr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:a16="http://schemas.microsoft.com/office/drawing/2014/main" id="{4DF1EF95-D88A-E82D-AEAC-C24A79875EBF}"/>
                </a:ext>
              </a:extLst>
            </p:cNvPr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:a16="http://schemas.microsoft.com/office/drawing/2014/main" id="{BBCC84C6-0834-E71C-B763-F4ABB94D4B4E}"/>
                </a:ext>
              </a:extLst>
            </p:cNvPr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:a16="http://schemas.microsoft.com/office/drawing/2014/main" id="{E3B9D027-BF8C-F37B-DA36-4B3990CEBF37}"/>
                </a:ext>
              </a:extLst>
            </p:cNvPr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:a16="http://schemas.microsoft.com/office/drawing/2014/main" id="{36A5DC9D-615B-B30A-445C-40EC25172B34}"/>
                </a:ext>
              </a:extLst>
            </p:cNvPr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6709EDF8-A8D4-CEE9-889B-C56F5F68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73"/>
          <a:stretch/>
        </p:blipFill>
        <p:spPr bwMode="auto">
          <a:xfrm>
            <a:off x="0" y="1147626"/>
            <a:ext cx="5120144" cy="39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809AE-5C8E-7B70-0EBB-9B67047971B2}"/>
              </a:ext>
            </a:extLst>
          </p:cNvPr>
          <p:cNvSpPr txBox="1"/>
          <p:nvPr/>
        </p:nvSpPr>
        <p:spPr>
          <a:xfrm>
            <a:off x="5613990" y="1773976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</a:t>
            </a:r>
          </a:p>
        </p:txBody>
      </p:sp>
      <p:sp>
        <p:nvSpPr>
          <p:cNvPr id="12" name="Action Button: Blank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AA2B862-642A-4058-3A49-4F6BA2333062}"/>
              </a:ext>
            </a:extLst>
          </p:cNvPr>
          <p:cNvSpPr/>
          <p:nvPr/>
        </p:nvSpPr>
        <p:spPr>
          <a:xfrm>
            <a:off x="7728058" y="4507246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04100-D4FC-ECD8-1604-B03EE0FA8A6E}"/>
              </a:ext>
            </a:extLst>
          </p:cNvPr>
          <p:cNvSpPr txBox="1"/>
          <p:nvPr/>
        </p:nvSpPr>
        <p:spPr>
          <a:xfrm>
            <a:off x="5613990" y="287079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Ít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:</a:t>
            </a:r>
          </a:p>
        </p:txBody>
      </p:sp>
      <p:pic>
        <p:nvPicPr>
          <p:cNvPr id="3074" name="Picture 2" descr="Hình ảnh quả Dâu tây - Stock photo">
            <a:extLst>
              <a:ext uri="{FF2B5EF4-FFF2-40B4-BE49-F238E27FC236}">
                <a16:creationId xmlns:a16="http://schemas.microsoft.com/office/drawing/2014/main" id="{A39277EA-8E01-A469-57DE-2025B5FE3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40" t="9093" r="20414" b="9665"/>
          <a:stretch/>
        </p:blipFill>
        <p:spPr bwMode="auto">
          <a:xfrm>
            <a:off x="7466563" y="1706747"/>
            <a:ext cx="522989" cy="4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0.000+ ảnh đẹp nhất về Trái Dứa · Tải xuống miễn phí 100% · Ảnh có sẵn  của Pexels">
            <a:extLst>
              <a:ext uri="{FF2B5EF4-FFF2-40B4-BE49-F238E27FC236}">
                <a16:creationId xmlns:a16="http://schemas.microsoft.com/office/drawing/2014/main" id="{68213DDD-EA42-3E39-BC0C-F052AF727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55" b="93627" l="22066" r="76761">
                        <a14:foregroundMark x1="54225" y1="14052" x2="51174" y2="12418"/>
                        <a14:foregroundMark x1="42488" y1="88072" x2="62441" y2="90359"/>
                        <a14:foregroundMark x1="41080" y1="93464" x2="55399" y2="93301"/>
                        <a14:foregroundMark x1="55399" y1="93301" x2="57746" y2="93627"/>
                        <a14:foregroundMark x1="60094" y1="47059" x2="62441" y2="39542"/>
                        <a14:foregroundMark x1="65962" y1="45915" x2="66901" y2="43791"/>
                        <a14:foregroundMark x1="68545" y1="39216" x2="69953" y2="36765"/>
                        <a14:foregroundMark x1="58451" y1="21732" x2="59155" y2="20425"/>
                        <a14:foregroundMark x1="61502" y1="18954" x2="68075" y2="16340"/>
                        <a14:foregroundMark x1="70892" y1="13725" x2="72300" y2="1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6113" r="16119" b="4495"/>
          <a:stretch/>
        </p:blipFill>
        <p:spPr bwMode="auto">
          <a:xfrm>
            <a:off x="6865077" y="2416566"/>
            <a:ext cx="650148" cy="9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8EE8B08-5EEF-5630-9F88-BD71E1BAAA54}"/>
              </a:ext>
            </a:extLst>
          </p:cNvPr>
          <p:cNvGrpSpPr/>
          <p:nvPr/>
        </p:nvGrpSpPr>
        <p:grpSpPr>
          <a:xfrm>
            <a:off x="2370887" y="5865251"/>
            <a:ext cx="4402226" cy="3215093"/>
            <a:chOff x="2543388" y="1528917"/>
            <a:chExt cx="4402226" cy="32150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83BBDF-23C3-DF8E-B3E5-213E69040867}"/>
                </a:ext>
              </a:extLst>
            </p:cNvPr>
            <p:cNvSpPr/>
            <p:nvPr/>
          </p:nvSpPr>
          <p:spPr>
            <a:xfrm>
              <a:off x="2543388" y="1528917"/>
              <a:ext cx="4402226" cy="321509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Những hình ảnh vỗ tay đẹp cho Powerpoint">
              <a:extLst>
                <a:ext uri="{FF2B5EF4-FFF2-40B4-BE49-F238E27FC236}">
                  <a16:creationId xmlns:a16="http://schemas.microsoft.com/office/drawing/2014/main" id="{B381C511-C0A6-7B5C-8F97-148799CF2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9" y="2557200"/>
              <a:ext cx="2769796" cy="207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C5091B-A624-294B-8EFD-B39BBD481C0A}"/>
                </a:ext>
              </a:extLst>
            </p:cNvPr>
            <p:cNvSpPr/>
            <p:nvPr/>
          </p:nvSpPr>
          <p:spPr>
            <a:xfrm>
              <a:off x="2956697" y="1710532"/>
              <a:ext cx="380070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Chúc</a:t>
              </a:r>
              <a:r>
                <a:rPr lang="en-US" sz="2000" b="1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mừng</a:t>
              </a:r>
              <a:endParaRPr lang="en-US" sz="2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hoàn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thành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xuất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sắc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phần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lời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của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mình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0525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2891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8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358669" y="110927"/>
            <a:ext cx="7704000" cy="579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3: Quan sát bảng thời tiết tháng 6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8" name="Google Shape;638;p28"/>
          <p:cNvGrpSpPr/>
          <p:nvPr/>
        </p:nvGrpSpPr>
        <p:grpSpPr>
          <a:xfrm flipH="1">
            <a:off x="5783804" y="-3245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D557F943-7326-CF7B-DE93-54C810CA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6" y="557516"/>
            <a:ext cx="7872631" cy="24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3F95BA-1396-D062-B5A9-E1B84903D702}"/>
              </a:ext>
            </a:extLst>
          </p:cNvPr>
          <p:cNvSpPr txBox="1"/>
          <p:nvPr/>
        </p:nvSpPr>
        <p:spPr>
          <a:xfrm>
            <a:off x="696796" y="3134315"/>
            <a:ext cx="7872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,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358669" y="110927"/>
            <a:ext cx="7704000" cy="579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3: Quan sát bảng thời tiết tháng 6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8" name="Google Shape;638;p28"/>
          <p:cNvGrpSpPr/>
          <p:nvPr/>
        </p:nvGrpSpPr>
        <p:grpSpPr>
          <a:xfrm flipH="1">
            <a:off x="5783804" y="-3245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D557F943-7326-CF7B-DE93-54C810CA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5" y="714897"/>
            <a:ext cx="7872631" cy="19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38C61-7B81-AF4F-55BC-6FB24866BCDD}"/>
              </a:ext>
            </a:extLst>
          </p:cNvPr>
          <p:cNvSpPr txBox="1"/>
          <p:nvPr/>
        </p:nvSpPr>
        <p:spPr>
          <a:xfrm>
            <a:off x="1988697" y="2804915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D4853-A763-84D2-076E-A90209C63EAA}"/>
              </a:ext>
            </a:extLst>
          </p:cNvPr>
          <p:cNvSpPr txBox="1"/>
          <p:nvPr/>
        </p:nvSpPr>
        <p:spPr>
          <a:xfrm>
            <a:off x="1968954" y="3455258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4900E-E7A2-D7C6-8C36-5E1F0FCAAD44}"/>
              </a:ext>
            </a:extLst>
          </p:cNvPr>
          <p:cNvSpPr txBox="1"/>
          <p:nvPr/>
        </p:nvSpPr>
        <p:spPr>
          <a:xfrm>
            <a:off x="1968954" y="412148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A54FF3-226B-4C98-A1BE-86C709D840F3}"/>
              </a:ext>
            </a:extLst>
          </p:cNvPr>
          <p:cNvGrpSpPr/>
          <p:nvPr/>
        </p:nvGrpSpPr>
        <p:grpSpPr>
          <a:xfrm>
            <a:off x="4088715" y="2709515"/>
            <a:ext cx="756065" cy="707886"/>
            <a:chOff x="4088715" y="2709515"/>
            <a:chExt cx="756065" cy="7078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D7EC8F-7A4D-53D2-69BE-8EF3A6FAD9DA}"/>
                </a:ext>
              </a:extLst>
            </p:cNvPr>
            <p:cNvSpPr/>
            <p:nvPr/>
          </p:nvSpPr>
          <p:spPr>
            <a:xfrm>
              <a:off x="4089445" y="2709515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////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8FDA872-AE9B-BA04-FD04-752117695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8715" y="3026117"/>
              <a:ext cx="738998" cy="139387"/>
            </a:xfrm>
            <a:prstGeom prst="line">
              <a:avLst/>
            </a:prstGeom>
            <a:ln w="63500" cmpd="sng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739E45-94AA-6E43-407C-5B159842A9DC}"/>
              </a:ext>
            </a:extLst>
          </p:cNvPr>
          <p:cNvSpPr txBox="1"/>
          <p:nvPr/>
        </p:nvSpPr>
        <p:spPr>
          <a:xfrm>
            <a:off x="6789638" y="277413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5CE4A-10E9-3788-3F08-CD7FB53B859E}"/>
              </a:ext>
            </a:extLst>
          </p:cNvPr>
          <p:cNvCxnSpPr>
            <a:cxnSpLocks/>
          </p:cNvCxnSpPr>
          <p:nvPr/>
        </p:nvCxnSpPr>
        <p:spPr>
          <a:xfrm flipV="1">
            <a:off x="4019653" y="3649194"/>
            <a:ext cx="738998" cy="139387"/>
          </a:xfrm>
          <a:prstGeom prst="line">
            <a:avLst/>
          </a:prstGeom>
          <a:ln w="63500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2C039D-AA50-B249-2492-5045DC778A88}"/>
              </a:ext>
            </a:extLst>
          </p:cNvPr>
          <p:cNvSpPr/>
          <p:nvPr/>
        </p:nvSpPr>
        <p:spPr>
          <a:xfrm>
            <a:off x="5028258" y="2699654"/>
            <a:ext cx="1468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////  //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C17F35-AE5A-4F70-6794-B1934D0C4832}"/>
              </a:ext>
            </a:extLst>
          </p:cNvPr>
          <p:cNvCxnSpPr>
            <a:cxnSpLocks/>
          </p:cNvCxnSpPr>
          <p:nvPr/>
        </p:nvCxnSpPr>
        <p:spPr>
          <a:xfrm flipV="1">
            <a:off x="5044806" y="2993764"/>
            <a:ext cx="738998" cy="139387"/>
          </a:xfrm>
          <a:prstGeom prst="line">
            <a:avLst/>
          </a:prstGeom>
          <a:ln w="63500" cmpd="sng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6D9E1-16AA-6ED4-8432-2121A0C26EBF}"/>
              </a:ext>
            </a:extLst>
          </p:cNvPr>
          <p:cNvSpPr/>
          <p:nvPr/>
        </p:nvSpPr>
        <p:spPr>
          <a:xfrm>
            <a:off x="4024316" y="3337592"/>
            <a:ext cx="14686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////  ///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FFE08F-803D-B421-BF9B-432FC4878D0E}"/>
              </a:ext>
            </a:extLst>
          </p:cNvPr>
          <p:cNvSpPr txBox="1"/>
          <p:nvPr/>
        </p:nvSpPr>
        <p:spPr>
          <a:xfrm>
            <a:off x="6889825" y="345727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3D9A98-4ADE-BEFD-D552-F213CACDCC2E}"/>
              </a:ext>
            </a:extLst>
          </p:cNvPr>
          <p:cNvGrpSpPr/>
          <p:nvPr/>
        </p:nvGrpSpPr>
        <p:grpSpPr>
          <a:xfrm>
            <a:off x="5554892" y="3982147"/>
            <a:ext cx="756065" cy="707886"/>
            <a:chOff x="4088715" y="2709515"/>
            <a:chExt cx="756065" cy="7078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18B9D5-0347-06E2-D23A-ADC0F15A657E}"/>
                </a:ext>
              </a:extLst>
            </p:cNvPr>
            <p:cNvSpPr/>
            <p:nvPr/>
          </p:nvSpPr>
          <p:spPr>
            <a:xfrm>
              <a:off x="4089445" y="2709515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////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10C045-C57E-09A5-E99D-2DFA40C8D5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8715" y="3026117"/>
              <a:ext cx="738998" cy="139387"/>
            </a:xfrm>
            <a:prstGeom prst="line">
              <a:avLst/>
            </a:prstGeom>
            <a:ln w="63500" cmpd="sng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349E10-A5ED-5BB4-AC63-04CB2267368F}"/>
              </a:ext>
            </a:extLst>
          </p:cNvPr>
          <p:cNvGrpSpPr/>
          <p:nvPr/>
        </p:nvGrpSpPr>
        <p:grpSpPr>
          <a:xfrm>
            <a:off x="4625321" y="3982147"/>
            <a:ext cx="756065" cy="707886"/>
            <a:chOff x="4088715" y="2709515"/>
            <a:chExt cx="756065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F2D9A-C588-A5E2-AF50-D9EC95643406}"/>
                </a:ext>
              </a:extLst>
            </p:cNvPr>
            <p:cNvSpPr/>
            <p:nvPr/>
          </p:nvSpPr>
          <p:spPr>
            <a:xfrm>
              <a:off x="4089445" y="2709515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////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9270320-C63E-2C6E-BAD2-F5162E762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8715" y="3026117"/>
              <a:ext cx="738998" cy="139387"/>
            </a:xfrm>
            <a:prstGeom prst="line">
              <a:avLst/>
            </a:prstGeom>
            <a:ln w="63500" cmpd="sng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A9978E4-A78D-0A2A-7D2C-76209FBD663C}"/>
              </a:ext>
            </a:extLst>
          </p:cNvPr>
          <p:cNvSpPr txBox="1"/>
          <p:nvPr/>
        </p:nvSpPr>
        <p:spPr>
          <a:xfrm>
            <a:off x="6889825" y="40744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A401A7-8C46-6918-B3B5-7402A7B6C7DD}"/>
              </a:ext>
            </a:extLst>
          </p:cNvPr>
          <p:cNvGrpSpPr/>
          <p:nvPr/>
        </p:nvGrpSpPr>
        <p:grpSpPr>
          <a:xfrm>
            <a:off x="2370887" y="5865251"/>
            <a:ext cx="4402226" cy="3215093"/>
            <a:chOff x="2543388" y="1528917"/>
            <a:chExt cx="4402226" cy="32150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FA8210-ABC5-D8D9-4E61-93C32B75558B}"/>
                </a:ext>
              </a:extLst>
            </p:cNvPr>
            <p:cNvSpPr/>
            <p:nvPr/>
          </p:nvSpPr>
          <p:spPr>
            <a:xfrm>
              <a:off x="2543388" y="1528917"/>
              <a:ext cx="4402226" cy="321509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" descr="Những hình ảnh vỗ tay đẹp cho Powerpoint">
              <a:extLst>
                <a:ext uri="{FF2B5EF4-FFF2-40B4-BE49-F238E27FC236}">
                  <a16:creationId xmlns:a16="http://schemas.microsoft.com/office/drawing/2014/main" id="{E3165B04-70A2-2D3E-15E8-033B6D8C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9" y="2557200"/>
              <a:ext cx="2769796" cy="207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4FEEC1-ECF7-7140-5704-724919F60F65}"/>
                </a:ext>
              </a:extLst>
            </p:cNvPr>
            <p:cNvSpPr/>
            <p:nvPr/>
          </p:nvSpPr>
          <p:spPr>
            <a:xfrm>
              <a:off x="2956697" y="1710532"/>
              <a:ext cx="380070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Chúc</a:t>
              </a:r>
              <a:r>
                <a:rPr lang="en-US" sz="2000" b="1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mừng</a:t>
              </a:r>
              <a:endParaRPr lang="en-US" sz="2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hoàn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thành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xuất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sắc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phần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lời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của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mình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0525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9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859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/>
      <p:bldP spid="5" grpId="0"/>
      <p:bldP spid="16" grpId="0"/>
      <p:bldP spid="17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8"/>
          <p:cNvSpPr txBox="1">
            <a:spLocks noGrp="1"/>
          </p:cNvSpPr>
          <p:nvPr>
            <p:ph type="title"/>
          </p:nvPr>
        </p:nvSpPr>
        <p:spPr>
          <a:xfrm>
            <a:off x="358669" y="110927"/>
            <a:ext cx="7704000" cy="579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3: Quan sát bảng thời tiết tháng 6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8" name="Google Shape;638;p28"/>
          <p:cNvGrpSpPr/>
          <p:nvPr/>
        </p:nvGrpSpPr>
        <p:grpSpPr>
          <a:xfrm flipH="1">
            <a:off x="5783804" y="-3245"/>
            <a:ext cx="1005834" cy="586732"/>
            <a:chOff x="6562262" y="2725680"/>
            <a:chExt cx="605924" cy="352159"/>
          </a:xfrm>
        </p:grpSpPr>
        <p:sp>
          <p:nvSpPr>
            <p:cNvPr id="639" name="Google Shape;639;p28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Thu thập - Kiểm đếm | SGK Toán lớp 2 - Cánh diều">
            <a:extLst>
              <a:ext uri="{FF2B5EF4-FFF2-40B4-BE49-F238E27FC236}">
                <a16:creationId xmlns:a16="http://schemas.microsoft.com/office/drawing/2014/main" id="{D557F943-7326-CF7B-DE93-54C810CA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6" y="557516"/>
            <a:ext cx="7872631" cy="24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3F95BA-1396-D062-B5A9-E1B84903D702}"/>
              </a:ext>
            </a:extLst>
          </p:cNvPr>
          <p:cNvSpPr txBox="1"/>
          <p:nvPr/>
        </p:nvSpPr>
        <p:spPr>
          <a:xfrm>
            <a:off x="696796" y="3134315"/>
            <a:ext cx="787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Nêu</a:t>
            </a:r>
            <a:r>
              <a:rPr lang="en-US" sz="2400" dirty="0"/>
              <a:t> nhận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777F4-60A5-1F1D-FD61-05DD23A6908F}"/>
              </a:ext>
            </a:extLst>
          </p:cNvPr>
          <p:cNvSpPr txBox="1"/>
          <p:nvPr/>
        </p:nvSpPr>
        <p:spPr>
          <a:xfrm>
            <a:off x="2324834" y="3595980"/>
            <a:ext cx="46165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endParaRPr lang="en-US" sz="2400" dirty="0"/>
          </a:p>
        </p:txBody>
      </p:sp>
      <p:sp>
        <p:nvSpPr>
          <p:cNvPr id="6" name="Action Button: Blank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B3DA341-71F4-041B-3061-49E982749787}"/>
              </a:ext>
            </a:extLst>
          </p:cNvPr>
          <p:cNvSpPr/>
          <p:nvPr/>
        </p:nvSpPr>
        <p:spPr>
          <a:xfrm>
            <a:off x="7728058" y="4507246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886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ctrTitle"/>
          </p:nvPr>
        </p:nvSpPr>
        <p:spPr>
          <a:xfrm>
            <a:off x="573042" y="1335980"/>
            <a:ext cx="7427524" cy="825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err="1">
                <a:latin typeface="Merriweather Black" panose="00000A00000000000000" pitchFamily="2" charset="0"/>
              </a:rPr>
              <a:t>Bài</a:t>
            </a:r>
            <a:r>
              <a:rPr lang="en-US" sz="3400" dirty="0">
                <a:latin typeface="Merriweather Black" panose="00000A00000000000000" pitchFamily="2" charset="0"/>
              </a:rPr>
              <a:t> </a:t>
            </a:r>
            <a:r>
              <a:rPr lang="en-US" sz="3400" dirty="0" err="1">
                <a:latin typeface="Merriweather Black" panose="00000A00000000000000" pitchFamily="2" charset="0"/>
              </a:rPr>
              <a:t>giảng</a:t>
            </a:r>
            <a:r>
              <a:rPr lang="en-US" sz="3400" dirty="0">
                <a:latin typeface="Merriweather Black" panose="00000A00000000000000" pitchFamily="2" charset="0"/>
              </a:rPr>
              <a:t>: Thu </a:t>
            </a:r>
            <a:r>
              <a:rPr lang="en-US" sz="3400" dirty="0" err="1" smtClean="0">
                <a:latin typeface="Merriweather Black" panose="00000A00000000000000" pitchFamily="2" charset="0"/>
              </a:rPr>
              <a:t>thập</a:t>
            </a:r>
            <a:r>
              <a:rPr lang="en-US" sz="3400" dirty="0" smtClean="0">
                <a:latin typeface="Merriweather Black" panose="00000A00000000000000" pitchFamily="2" charset="0"/>
              </a:rPr>
              <a:t>, </a:t>
            </a:r>
            <a:r>
              <a:rPr lang="en-US" sz="3400" dirty="0" err="1" smtClean="0">
                <a:latin typeface="Merriweather Black" panose="00000A00000000000000" pitchFamily="2" charset="0"/>
              </a:rPr>
              <a:t>phân</a:t>
            </a:r>
            <a:r>
              <a:rPr lang="en-US" sz="3400" dirty="0" smtClean="0">
                <a:latin typeface="Merriweather Black" panose="00000A00000000000000" pitchFamily="2" charset="0"/>
              </a:rPr>
              <a:t> </a:t>
            </a:r>
            <a:r>
              <a:rPr lang="en-US" sz="3400" dirty="0" err="1" smtClean="0">
                <a:latin typeface="Merriweather Black" panose="00000A00000000000000" pitchFamily="2" charset="0"/>
              </a:rPr>
              <a:t>loại</a:t>
            </a:r>
            <a:r>
              <a:rPr lang="en-US" sz="3400" dirty="0" smtClean="0">
                <a:latin typeface="Merriweather Black" panose="00000A00000000000000" pitchFamily="2" charset="0"/>
              </a:rPr>
              <a:t>, </a:t>
            </a:r>
            <a:r>
              <a:rPr lang="en-US" sz="3400" dirty="0" err="1" smtClean="0">
                <a:latin typeface="Merriweather Black" panose="00000A00000000000000" pitchFamily="2" charset="0"/>
              </a:rPr>
              <a:t>kiểm</a:t>
            </a:r>
            <a:r>
              <a:rPr lang="en-US" sz="3400" dirty="0" smtClean="0">
                <a:latin typeface="Merriweather Black" panose="00000A00000000000000" pitchFamily="2" charset="0"/>
              </a:rPr>
              <a:t> </a:t>
            </a:r>
            <a:r>
              <a:rPr lang="en-US" sz="3400" dirty="0" err="1" smtClean="0">
                <a:latin typeface="Merriweather Black" panose="00000A00000000000000" pitchFamily="2" charset="0"/>
              </a:rPr>
              <a:t>đếm</a:t>
            </a:r>
            <a:r>
              <a:rPr lang="en-US" sz="3400" dirty="0" smtClean="0">
                <a:latin typeface="Merriweather Black" panose="00000A00000000000000" pitchFamily="2" charset="0"/>
              </a:rPr>
              <a:t> </a:t>
            </a:r>
            <a:r>
              <a:rPr lang="en-US" sz="3400" dirty="0" err="1" smtClean="0">
                <a:latin typeface="Merriweather Black" panose="00000A00000000000000" pitchFamily="2" charset="0"/>
              </a:rPr>
              <a:t>số</a:t>
            </a:r>
            <a:r>
              <a:rPr lang="en-US" sz="3400" dirty="0" smtClean="0">
                <a:latin typeface="Merriweather Black" panose="00000A00000000000000" pitchFamily="2" charset="0"/>
              </a:rPr>
              <a:t> </a:t>
            </a:r>
            <a:r>
              <a:rPr lang="en-US" sz="3400" dirty="0" err="1" smtClean="0">
                <a:latin typeface="Merriweather Black" panose="00000A00000000000000" pitchFamily="2" charset="0"/>
              </a:rPr>
              <a:t>liệu</a:t>
            </a:r>
            <a:endParaRPr sz="3400" dirty="0">
              <a:latin typeface="Merriweather Black" panose="00000A00000000000000" pitchFamily="2" charset="0"/>
            </a:endParaRPr>
          </a:p>
        </p:txBody>
      </p:sp>
      <p:grpSp>
        <p:nvGrpSpPr>
          <p:cNvPr id="302" name="Google Shape;302;p22"/>
          <p:cNvGrpSpPr/>
          <p:nvPr/>
        </p:nvGrpSpPr>
        <p:grpSpPr>
          <a:xfrm>
            <a:off x="3313688" y="3366398"/>
            <a:ext cx="2494505" cy="1534047"/>
            <a:chOff x="2734313" y="3319028"/>
            <a:chExt cx="2696762" cy="1655923"/>
          </a:xfrm>
        </p:grpSpPr>
        <p:sp>
          <p:nvSpPr>
            <p:cNvPr id="303" name="Google Shape;303;p22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22"/>
          <p:cNvGrpSpPr/>
          <p:nvPr/>
        </p:nvGrpSpPr>
        <p:grpSpPr>
          <a:xfrm flipH="1">
            <a:off x="7479160" y="2971408"/>
            <a:ext cx="1097250" cy="1835498"/>
            <a:chOff x="4502818" y="1149274"/>
            <a:chExt cx="683304" cy="1130302"/>
          </a:xfrm>
        </p:grpSpPr>
        <p:sp>
          <p:nvSpPr>
            <p:cNvPr id="318" name="Google Shape;318;p22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22"/>
          <p:cNvGrpSpPr/>
          <p:nvPr/>
        </p:nvGrpSpPr>
        <p:grpSpPr>
          <a:xfrm>
            <a:off x="5261490" y="4058599"/>
            <a:ext cx="831595" cy="945378"/>
            <a:chOff x="7413357" y="3354055"/>
            <a:chExt cx="734235" cy="829643"/>
          </a:xfrm>
        </p:grpSpPr>
        <p:sp>
          <p:nvSpPr>
            <p:cNvPr id="325" name="Google Shape;325;p22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22"/>
          <p:cNvGrpSpPr/>
          <p:nvPr/>
        </p:nvGrpSpPr>
        <p:grpSpPr>
          <a:xfrm flipH="1">
            <a:off x="491400" y="3695498"/>
            <a:ext cx="1371607" cy="783791"/>
            <a:chOff x="7270650" y="881723"/>
            <a:chExt cx="943658" cy="528624"/>
          </a:xfrm>
        </p:grpSpPr>
        <p:sp>
          <p:nvSpPr>
            <p:cNvPr id="336" name="Google Shape;336;p2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2"/>
          <p:cNvGrpSpPr/>
          <p:nvPr/>
        </p:nvGrpSpPr>
        <p:grpSpPr>
          <a:xfrm>
            <a:off x="3886187" y="332187"/>
            <a:ext cx="1371622" cy="666222"/>
            <a:chOff x="4669188" y="390849"/>
            <a:chExt cx="711680" cy="336068"/>
          </a:xfrm>
        </p:grpSpPr>
        <p:sp>
          <p:nvSpPr>
            <p:cNvPr id="348" name="Google Shape;348;p22"/>
            <p:cNvSpPr/>
            <p:nvPr/>
          </p:nvSpPr>
          <p:spPr>
            <a:xfrm>
              <a:off x="4953489" y="572317"/>
              <a:ext cx="22819" cy="22692"/>
            </a:xfrm>
            <a:custGeom>
              <a:avLst/>
              <a:gdLst/>
              <a:ahLst/>
              <a:cxnLst/>
              <a:rect l="l" t="t" r="r" b="b"/>
              <a:pathLst>
                <a:path w="355" h="353" extrusionOk="0">
                  <a:moveTo>
                    <a:pt x="178" y="0"/>
                  </a:moveTo>
                  <a:cubicBezTo>
                    <a:pt x="80" y="0"/>
                    <a:pt x="1" y="79"/>
                    <a:pt x="1" y="177"/>
                  </a:cubicBezTo>
                  <a:cubicBezTo>
                    <a:pt x="1" y="274"/>
                    <a:pt x="80" y="353"/>
                    <a:pt x="178" y="353"/>
                  </a:cubicBezTo>
                  <a:cubicBezTo>
                    <a:pt x="275" y="353"/>
                    <a:pt x="354" y="274"/>
                    <a:pt x="354" y="177"/>
                  </a:cubicBezTo>
                  <a:cubicBezTo>
                    <a:pt x="354" y="79"/>
                    <a:pt x="275" y="0"/>
                    <a:pt x="178" y="0"/>
                  </a:cubicBezTo>
                  <a:close/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4841324" y="563189"/>
              <a:ext cx="366253" cy="163728"/>
            </a:xfrm>
            <a:custGeom>
              <a:avLst/>
              <a:gdLst/>
              <a:ahLst/>
              <a:cxnLst/>
              <a:rect l="l" t="t" r="r" b="b"/>
              <a:pathLst>
                <a:path w="5698" h="2547" extrusionOk="0">
                  <a:moveTo>
                    <a:pt x="1" y="0"/>
                  </a:moveTo>
                  <a:lnTo>
                    <a:pt x="1" y="1502"/>
                  </a:lnTo>
                  <a:cubicBezTo>
                    <a:pt x="1012" y="2285"/>
                    <a:pt x="1983" y="2546"/>
                    <a:pt x="2827" y="2546"/>
                  </a:cubicBezTo>
                  <a:cubicBezTo>
                    <a:pt x="4515" y="2546"/>
                    <a:pt x="5698" y="1502"/>
                    <a:pt x="5698" y="1502"/>
                  </a:cubicBezTo>
                  <a:lnTo>
                    <a:pt x="5698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4745036" y="517549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4745036" y="517549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fill="none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4745036" y="653570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solidFill>
              <a:srgbClr val="FFEBD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4745036" y="653570"/>
              <a:ext cx="64" cy="73346"/>
            </a:xfrm>
            <a:custGeom>
              <a:avLst/>
              <a:gdLst/>
              <a:ahLst/>
              <a:cxnLst/>
              <a:rect l="l" t="t" r="r" b="b"/>
              <a:pathLst>
                <a:path w="1" h="1141" fill="none" extrusionOk="0">
                  <a:moveTo>
                    <a:pt x="0" y="1"/>
                  </a:moveTo>
                  <a:lnTo>
                    <a:pt x="0" y="114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4713861" y="591345"/>
              <a:ext cx="62285" cy="62290"/>
            </a:xfrm>
            <a:custGeom>
              <a:avLst/>
              <a:gdLst/>
              <a:ahLst/>
              <a:cxnLst/>
              <a:rect l="l" t="t" r="r" b="b"/>
              <a:pathLst>
                <a:path w="969" h="969" extrusionOk="0">
                  <a:moveTo>
                    <a:pt x="485" y="0"/>
                  </a:moveTo>
                  <a:cubicBezTo>
                    <a:pt x="217" y="0"/>
                    <a:pt x="0" y="217"/>
                    <a:pt x="0" y="485"/>
                  </a:cubicBezTo>
                  <a:cubicBezTo>
                    <a:pt x="0" y="752"/>
                    <a:pt x="217" y="969"/>
                    <a:pt x="485" y="969"/>
                  </a:cubicBezTo>
                  <a:cubicBezTo>
                    <a:pt x="752" y="969"/>
                    <a:pt x="969" y="752"/>
                    <a:pt x="969" y="485"/>
                  </a:cubicBezTo>
                  <a:cubicBezTo>
                    <a:pt x="969" y="217"/>
                    <a:pt x="752" y="0"/>
                    <a:pt x="4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4669188" y="390849"/>
              <a:ext cx="711680" cy="242538"/>
            </a:xfrm>
            <a:custGeom>
              <a:avLst/>
              <a:gdLst/>
              <a:ahLst/>
              <a:cxnLst/>
              <a:rect l="l" t="t" r="r" b="b"/>
              <a:pathLst>
                <a:path w="11072" h="3773" extrusionOk="0">
                  <a:moveTo>
                    <a:pt x="5550" y="0"/>
                  </a:moveTo>
                  <a:lnTo>
                    <a:pt x="0" y="1589"/>
                  </a:lnTo>
                  <a:lnTo>
                    <a:pt x="5687" y="3773"/>
                  </a:lnTo>
                  <a:lnTo>
                    <a:pt x="11072" y="1589"/>
                  </a:lnTo>
                  <a:lnTo>
                    <a:pt x="5550" y="0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357907" y="1970118"/>
            <a:ext cx="730457" cy="373023"/>
            <a:chOff x="4784542" y="803141"/>
            <a:chExt cx="648373" cy="331105"/>
          </a:xfrm>
        </p:grpSpPr>
        <p:sp>
          <p:nvSpPr>
            <p:cNvPr id="357" name="Google Shape;357;p22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6450334" y="301073"/>
            <a:ext cx="720393" cy="684172"/>
            <a:chOff x="4390146" y="1163073"/>
            <a:chExt cx="720393" cy="684172"/>
          </a:xfrm>
        </p:grpSpPr>
        <p:sp>
          <p:nvSpPr>
            <p:cNvPr id="368" name="Google Shape;368;p22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22"/>
          <p:cNvGrpSpPr/>
          <p:nvPr/>
        </p:nvGrpSpPr>
        <p:grpSpPr>
          <a:xfrm rot="-955891">
            <a:off x="891202" y="2701447"/>
            <a:ext cx="375349" cy="634241"/>
            <a:chOff x="2984817" y="1876816"/>
            <a:chExt cx="662139" cy="1106666"/>
          </a:xfrm>
        </p:grpSpPr>
        <p:sp>
          <p:nvSpPr>
            <p:cNvPr id="379" name="Google Shape;379;p22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2"/>
          <p:cNvGrpSpPr/>
          <p:nvPr/>
        </p:nvGrpSpPr>
        <p:grpSpPr>
          <a:xfrm rot="-912329">
            <a:off x="8136153" y="1816214"/>
            <a:ext cx="442212" cy="634187"/>
            <a:chOff x="5156362" y="1876816"/>
            <a:chExt cx="779987" cy="1106666"/>
          </a:xfrm>
        </p:grpSpPr>
        <p:sp>
          <p:nvSpPr>
            <p:cNvPr id="385" name="Google Shape;385;p22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22"/>
          <p:cNvGrpSpPr/>
          <p:nvPr/>
        </p:nvGrpSpPr>
        <p:grpSpPr>
          <a:xfrm rot="1129300">
            <a:off x="2409578" y="223924"/>
            <a:ext cx="501649" cy="634316"/>
            <a:chOff x="3976082" y="3186599"/>
            <a:chExt cx="884875" cy="1106731"/>
          </a:xfrm>
        </p:grpSpPr>
        <p:sp>
          <p:nvSpPr>
            <p:cNvPr id="391" name="Google Shape;391;p22"/>
            <p:cNvSpPr/>
            <p:nvPr/>
          </p:nvSpPr>
          <p:spPr>
            <a:xfrm>
              <a:off x="3992242" y="3202758"/>
              <a:ext cx="852328" cy="1074412"/>
            </a:xfrm>
            <a:custGeom>
              <a:avLst/>
              <a:gdLst/>
              <a:ahLst/>
              <a:cxnLst/>
              <a:rect l="l" t="t" r="r" b="b"/>
              <a:pathLst>
                <a:path w="26109" h="32912" extrusionOk="0">
                  <a:moveTo>
                    <a:pt x="12637" y="1"/>
                  </a:moveTo>
                  <a:cubicBezTo>
                    <a:pt x="5658" y="1"/>
                    <a:pt x="1" y="2187"/>
                    <a:pt x="1" y="4881"/>
                  </a:cubicBezTo>
                  <a:cubicBezTo>
                    <a:pt x="1" y="7576"/>
                    <a:pt x="5658" y="9760"/>
                    <a:pt x="12637" y="9760"/>
                  </a:cubicBezTo>
                  <a:cubicBezTo>
                    <a:pt x="13338" y="9760"/>
                    <a:pt x="14703" y="9739"/>
                    <a:pt x="15373" y="9697"/>
                  </a:cubicBezTo>
                  <a:lnTo>
                    <a:pt x="15373" y="9697"/>
                  </a:lnTo>
                  <a:cubicBezTo>
                    <a:pt x="14527" y="11081"/>
                    <a:pt x="13706" y="12616"/>
                    <a:pt x="12948" y="14262"/>
                  </a:cubicBezTo>
                  <a:cubicBezTo>
                    <a:pt x="12784" y="14258"/>
                    <a:pt x="12620" y="14256"/>
                    <a:pt x="12452" y="14256"/>
                  </a:cubicBezTo>
                  <a:cubicBezTo>
                    <a:pt x="8876" y="14256"/>
                    <a:pt x="5975" y="15386"/>
                    <a:pt x="5975" y="16780"/>
                  </a:cubicBezTo>
                  <a:cubicBezTo>
                    <a:pt x="5975" y="17977"/>
                    <a:pt x="8115" y="18981"/>
                    <a:pt x="10986" y="19240"/>
                  </a:cubicBezTo>
                  <a:cubicBezTo>
                    <a:pt x="8764" y="26004"/>
                    <a:pt x="8061" y="31687"/>
                    <a:pt x="10499" y="32741"/>
                  </a:cubicBezTo>
                  <a:cubicBezTo>
                    <a:pt x="10765" y="32856"/>
                    <a:pt x="11051" y="32912"/>
                    <a:pt x="11355" y="32912"/>
                  </a:cubicBezTo>
                  <a:cubicBezTo>
                    <a:pt x="14359" y="32912"/>
                    <a:pt x="19031" y="27440"/>
                    <a:pt x="22331" y="19819"/>
                  </a:cubicBezTo>
                  <a:cubicBezTo>
                    <a:pt x="24950" y="13765"/>
                    <a:pt x="26109" y="7981"/>
                    <a:pt x="25271" y="4802"/>
                  </a:cubicBezTo>
                  <a:cubicBezTo>
                    <a:pt x="24769" y="2895"/>
                    <a:pt x="20831" y="1"/>
                    <a:pt x="1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323915" y="3202758"/>
              <a:ext cx="520655" cy="1074412"/>
            </a:xfrm>
            <a:custGeom>
              <a:avLst/>
              <a:gdLst/>
              <a:ahLst/>
              <a:cxnLst/>
              <a:rect l="l" t="t" r="r" b="b"/>
              <a:pathLst>
                <a:path w="15949" h="32912" extrusionOk="0">
                  <a:moveTo>
                    <a:pt x="2477" y="1"/>
                  </a:moveTo>
                  <a:cubicBezTo>
                    <a:pt x="2030" y="1"/>
                    <a:pt x="1589" y="11"/>
                    <a:pt x="1154" y="28"/>
                  </a:cubicBezTo>
                  <a:cubicBezTo>
                    <a:pt x="8447" y="320"/>
                    <a:pt x="11988" y="3002"/>
                    <a:pt x="12463" y="4802"/>
                  </a:cubicBezTo>
                  <a:cubicBezTo>
                    <a:pt x="13299" y="7981"/>
                    <a:pt x="12142" y="13765"/>
                    <a:pt x="9521" y="19819"/>
                  </a:cubicBezTo>
                  <a:cubicBezTo>
                    <a:pt x="6717" y="26296"/>
                    <a:pt x="2922" y="31218"/>
                    <a:pt x="1" y="32552"/>
                  </a:cubicBezTo>
                  <a:cubicBezTo>
                    <a:pt x="106" y="32625"/>
                    <a:pt x="217" y="32688"/>
                    <a:pt x="337" y="32741"/>
                  </a:cubicBezTo>
                  <a:cubicBezTo>
                    <a:pt x="603" y="32856"/>
                    <a:pt x="890" y="32912"/>
                    <a:pt x="1193" y="32912"/>
                  </a:cubicBezTo>
                  <a:cubicBezTo>
                    <a:pt x="4199" y="32912"/>
                    <a:pt x="8871" y="27440"/>
                    <a:pt x="12169" y="19819"/>
                  </a:cubicBezTo>
                  <a:cubicBezTo>
                    <a:pt x="14790" y="13765"/>
                    <a:pt x="15949" y="7981"/>
                    <a:pt x="15111" y="4802"/>
                  </a:cubicBezTo>
                  <a:cubicBezTo>
                    <a:pt x="14609" y="2895"/>
                    <a:pt x="10671" y="1"/>
                    <a:pt x="2477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3976082" y="3186599"/>
              <a:ext cx="655805" cy="837932"/>
            </a:xfrm>
            <a:custGeom>
              <a:avLst/>
              <a:gdLst/>
              <a:ahLst/>
              <a:cxnLst/>
              <a:rect l="l" t="t" r="r" b="b"/>
              <a:pathLst>
                <a:path w="20089" h="25668" extrusionOk="0">
                  <a:moveTo>
                    <a:pt x="13134" y="0"/>
                  </a:moveTo>
                  <a:cubicBezTo>
                    <a:pt x="9698" y="0"/>
                    <a:pt x="6462" y="521"/>
                    <a:pt x="4020" y="1464"/>
                  </a:cubicBezTo>
                  <a:cubicBezTo>
                    <a:pt x="1428" y="2464"/>
                    <a:pt x="0" y="3854"/>
                    <a:pt x="0" y="5376"/>
                  </a:cubicBezTo>
                  <a:cubicBezTo>
                    <a:pt x="0" y="6899"/>
                    <a:pt x="1428" y="8289"/>
                    <a:pt x="4020" y="9291"/>
                  </a:cubicBezTo>
                  <a:cubicBezTo>
                    <a:pt x="6462" y="10234"/>
                    <a:pt x="9698" y="10753"/>
                    <a:pt x="13134" y="10753"/>
                  </a:cubicBezTo>
                  <a:cubicBezTo>
                    <a:pt x="13600" y="10753"/>
                    <a:pt x="14331" y="10744"/>
                    <a:pt x="14974" y="10725"/>
                  </a:cubicBezTo>
                  <a:lnTo>
                    <a:pt x="14974" y="10725"/>
                  </a:lnTo>
                  <a:cubicBezTo>
                    <a:pt x="14325" y="11842"/>
                    <a:pt x="13707" y="13025"/>
                    <a:pt x="13130" y="14255"/>
                  </a:cubicBezTo>
                  <a:cubicBezTo>
                    <a:pt x="13097" y="14255"/>
                    <a:pt x="13063" y="14255"/>
                    <a:pt x="13027" y="14255"/>
                  </a:cubicBezTo>
                  <a:cubicBezTo>
                    <a:pt x="11121" y="14255"/>
                    <a:pt x="5975" y="14770"/>
                    <a:pt x="5975" y="17275"/>
                  </a:cubicBezTo>
                  <a:cubicBezTo>
                    <a:pt x="5975" y="17823"/>
                    <a:pt x="6271" y="18621"/>
                    <a:pt x="7684" y="19304"/>
                  </a:cubicBezTo>
                  <a:cubicBezTo>
                    <a:pt x="8508" y="19703"/>
                    <a:pt x="9606" y="20001"/>
                    <a:pt x="10824" y="20163"/>
                  </a:cubicBezTo>
                  <a:cubicBezTo>
                    <a:pt x="10259" y="21931"/>
                    <a:pt x="9816" y="23580"/>
                    <a:pt x="9505" y="25071"/>
                  </a:cubicBezTo>
                  <a:cubicBezTo>
                    <a:pt x="9446" y="25352"/>
                    <a:pt x="9709" y="25667"/>
                    <a:pt x="9992" y="25667"/>
                  </a:cubicBezTo>
                  <a:cubicBezTo>
                    <a:pt x="10221" y="25667"/>
                    <a:pt x="10429" y="25508"/>
                    <a:pt x="10477" y="25275"/>
                  </a:cubicBezTo>
                  <a:cubicBezTo>
                    <a:pt x="10816" y="23660"/>
                    <a:pt x="11313" y="21847"/>
                    <a:pt x="11954" y="19892"/>
                  </a:cubicBezTo>
                  <a:cubicBezTo>
                    <a:pt x="12021" y="19537"/>
                    <a:pt x="11878" y="19321"/>
                    <a:pt x="11527" y="19241"/>
                  </a:cubicBezTo>
                  <a:cubicBezTo>
                    <a:pt x="8711" y="18987"/>
                    <a:pt x="6968" y="18023"/>
                    <a:pt x="6968" y="17277"/>
                  </a:cubicBezTo>
                  <a:cubicBezTo>
                    <a:pt x="6968" y="16429"/>
                    <a:pt x="9245" y="15249"/>
                    <a:pt x="12949" y="15249"/>
                  </a:cubicBezTo>
                  <a:cubicBezTo>
                    <a:pt x="13048" y="15249"/>
                    <a:pt x="13161" y="15257"/>
                    <a:pt x="13276" y="15257"/>
                  </a:cubicBezTo>
                  <a:cubicBezTo>
                    <a:pt x="13525" y="15257"/>
                    <a:pt x="13780" y="15218"/>
                    <a:pt x="13896" y="14967"/>
                  </a:cubicBezTo>
                  <a:cubicBezTo>
                    <a:pt x="14631" y="13367"/>
                    <a:pt x="15438" y="11849"/>
                    <a:pt x="16293" y="10452"/>
                  </a:cubicBezTo>
                  <a:cubicBezTo>
                    <a:pt x="16507" y="10101"/>
                    <a:pt x="16216" y="9695"/>
                    <a:pt x="15868" y="9695"/>
                  </a:cubicBezTo>
                  <a:cubicBezTo>
                    <a:pt x="15858" y="9695"/>
                    <a:pt x="15849" y="9696"/>
                    <a:pt x="15839" y="9696"/>
                  </a:cubicBezTo>
                  <a:cubicBezTo>
                    <a:pt x="15190" y="9738"/>
                    <a:pt x="13827" y="9759"/>
                    <a:pt x="13134" y="9759"/>
                  </a:cubicBezTo>
                  <a:cubicBezTo>
                    <a:pt x="9818" y="9759"/>
                    <a:pt x="6708" y="9264"/>
                    <a:pt x="4379" y="8365"/>
                  </a:cubicBezTo>
                  <a:cubicBezTo>
                    <a:pt x="2228" y="7533"/>
                    <a:pt x="993" y="6445"/>
                    <a:pt x="993" y="5376"/>
                  </a:cubicBezTo>
                  <a:cubicBezTo>
                    <a:pt x="993" y="4309"/>
                    <a:pt x="2228" y="3220"/>
                    <a:pt x="4379" y="2390"/>
                  </a:cubicBezTo>
                  <a:cubicBezTo>
                    <a:pt x="6708" y="1491"/>
                    <a:pt x="9818" y="993"/>
                    <a:pt x="13134" y="993"/>
                  </a:cubicBezTo>
                  <a:cubicBezTo>
                    <a:pt x="15396" y="993"/>
                    <a:pt x="17462" y="1218"/>
                    <a:pt x="19277" y="1659"/>
                  </a:cubicBezTo>
                  <a:cubicBezTo>
                    <a:pt x="19322" y="1670"/>
                    <a:pt x="19366" y="1676"/>
                    <a:pt x="19407" y="1676"/>
                  </a:cubicBezTo>
                  <a:cubicBezTo>
                    <a:pt x="19930" y="1676"/>
                    <a:pt x="20088" y="835"/>
                    <a:pt x="19510" y="695"/>
                  </a:cubicBezTo>
                  <a:cubicBezTo>
                    <a:pt x="17620" y="235"/>
                    <a:pt x="15474" y="0"/>
                    <a:pt x="13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260649" y="3241508"/>
              <a:ext cx="600309" cy="1051822"/>
            </a:xfrm>
            <a:custGeom>
              <a:avLst/>
              <a:gdLst/>
              <a:ahLst/>
              <a:cxnLst/>
              <a:rect l="l" t="t" r="r" b="b"/>
              <a:pathLst>
                <a:path w="18389" h="32220" extrusionOk="0">
                  <a:moveTo>
                    <a:pt x="13614" y="0"/>
                  </a:moveTo>
                  <a:cubicBezTo>
                    <a:pt x="13155" y="0"/>
                    <a:pt x="12902" y="715"/>
                    <a:pt x="13410" y="952"/>
                  </a:cubicBezTo>
                  <a:cubicBezTo>
                    <a:pt x="15447" y="1897"/>
                    <a:pt x="16379" y="3014"/>
                    <a:pt x="16570" y="3743"/>
                  </a:cubicBezTo>
                  <a:cubicBezTo>
                    <a:pt x="17372" y="6792"/>
                    <a:pt x="16255" y="12422"/>
                    <a:pt x="13653" y="18435"/>
                  </a:cubicBezTo>
                  <a:cubicBezTo>
                    <a:pt x="11919" y="22444"/>
                    <a:pt x="9753" y="25974"/>
                    <a:pt x="7555" y="28374"/>
                  </a:cubicBezTo>
                  <a:cubicBezTo>
                    <a:pt x="5856" y="30229"/>
                    <a:pt x="4296" y="31229"/>
                    <a:pt x="3141" y="31229"/>
                  </a:cubicBezTo>
                  <a:cubicBezTo>
                    <a:pt x="2900" y="31229"/>
                    <a:pt x="2677" y="31186"/>
                    <a:pt x="2474" y="31098"/>
                  </a:cubicBezTo>
                  <a:cubicBezTo>
                    <a:pt x="1164" y="30531"/>
                    <a:pt x="1133" y="28127"/>
                    <a:pt x="1336" y="26209"/>
                  </a:cubicBezTo>
                  <a:cubicBezTo>
                    <a:pt x="1373" y="25864"/>
                    <a:pt x="1100" y="25674"/>
                    <a:pt x="832" y="25674"/>
                  </a:cubicBezTo>
                  <a:cubicBezTo>
                    <a:pt x="604" y="25674"/>
                    <a:pt x="380" y="25810"/>
                    <a:pt x="349" y="26104"/>
                  </a:cubicBezTo>
                  <a:cubicBezTo>
                    <a:pt x="1" y="29376"/>
                    <a:pt x="582" y="31363"/>
                    <a:pt x="2082" y="32010"/>
                  </a:cubicBezTo>
                  <a:cubicBezTo>
                    <a:pt x="2405" y="32150"/>
                    <a:pt x="2754" y="32220"/>
                    <a:pt x="3123" y="32220"/>
                  </a:cubicBezTo>
                  <a:cubicBezTo>
                    <a:pt x="4589" y="32220"/>
                    <a:pt x="6381" y="31130"/>
                    <a:pt x="8288" y="29046"/>
                  </a:cubicBezTo>
                  <a:cubicBezTo>
                    <a:pt x="10558" y="26566"/>
                    <a:pt x="12788" y="22937"/>
                    <a:pt x="14565" y="18830"/>
                  </a:cubicBezTo>
                  <a:cubicBezTo>
                    <a:pt x="17253" y="12624"/>
                    <a:pt x="18389" y="6746"/>
                    <a:pt x="17532" y="3489"/>
                  </a:cubicBezTo>
                  <a:cubicBezTo>
                    <a:pt x="17204" y="2245"/>
                    <a:pt x="15854" y="992"/>
                    <a:pt x="13828" y="51"/>
                  </a:cubicBezTo>
                  <a:cubicBezTo>
                    <a:pt x="13753" y="16"/>
                    <a:pt x="13681" y="0"/>
                    <a:pt x="1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046922" y="3359063"/>
              <a:ext cx="256557" cy="95748"/>
            </a:xfrm>
            <a:custGeom>
              <a:avLst/>
              <a:gdLst/>
              <a:ahLst/>
              <a:cxnLst/>
              <a:rect l="l" t="t" r="r" b="b"/>
              <a:pathLst>
                <a:path w="7859" h="2933" extrusionOk="0">
                  <a:moveTo>
                    <a:pt x="724" y="0"/>
                  </a:moveTo>
                  <a:cubicBezTo>
                    <a:pt x="300" y="0"/>
                    <a:pt x="1" y="628"/>
                    <a:pt x="449" y="919"/>
                  </a:cubicBezTo>
                  <a:cubicBezTo>
                    <a:pt x="558" y="988"/>
                    <a:pt x="3181" y="2655"/>
                    <a:pt x="7167" y="2933"/>
                  </a:cubicBezTo>
                  <a:lnTo>
                    <a:pt x="7203" y="2933"/>
                  </a:lnTo>
                  <a:cubicBezTo>
                    <a:pt x="7820" y="2933"/>
                    <a:pt x="7858" y="1985"/>
                    <a:pt x="7236" y="1941"/>
                  </a:cubicBezTo>
                  <a:cubicBezTo>
                    <a:pt x="3517" y="1683"/>
                    <a:pt x="1012" y="100"/>
                    <a:pt x="989" y="83"/>
                  </a:cubicBezTo>
                  <a:cubicBezTo>
                    <a:pt x="899" y="25"/>
                    <a:pt x="809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9"/>
          <p:cNvSpPr txBox="1">
            <a:spLocks noGrp="1"/>
          </p:cNvSpPr>
          <p:nvPr>
            <p:ph type="title"/>
          </p:nvPr>
        </p:nvSpPr>
        <p:spPr>
          <a:xfrm>
            <a:off x="599600" y="1913575"/>
            <a:ext cx="7941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 dụng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4" name="Google Shape;654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655" name="Google Shape;655;p29"/>
          <p:cNvGrpSpPr/>
          <p:nvPr/>
        </p:nvGrpSpPr>
        <p:grpSpPr>
          <a:xfrm flipH="1">
            <a:off x="7498067" y="2971408"/>
            <a:ext cx="1097250" cy="1835498"/>
            <a:chOff x="4502818" y="1149274"/>
            <a:chExt cx="683304" cy="1130302"/>
          </a:xfrm>
        </p:grpSpPr>
        <p:sp>
          <p:nvSpPr>
            <p:cNvPr id="656" name="Google Shape;656;p29"/>
            <p:cNvSpPr/>
            <p:nvPr/>
          </p:nvSpPr>
          <p:spPr>
            <a:xfrm>
              <a:off x="4564166" y="2083425"/>
              <a:ext cx="621956" cy="196151"/>
            </a:xfrm>
            <a:custGeom>
              <a:avLst/>
              <a:gdLst/>
              <a:ahLst/>
              <a:cxnLst/>
              <a:rect l="l" t="t" r="r" b="b"/>
              <a:pathLst>
                <a:path w="10166" h="3206" extrusionOk="0">
                  <a:moveTo>
                    <a:pt x="5083" y="1"/>
                  </a:moveTo>
                  <a:cubicBezTo>
                    <a:pt x="2276" y="1"/>
                    <a:pt x="0" y="719"/>
                    <a:pt x="0" y="1604"/>
                  </a:cubicBezTo>
                  <a:cubicBezTo>
                    <a:pt x="0" y="2489"/>
                    <a:pt x="2276" y="3206"/>
                    <a:pt x="5083" y="3206"/>
                  </a:cubicBezTo>
                  <a:cubicBezTo>
                    <a:pt x="7890" y="3206"/>
                    <a:pt x="10165" y="2489"/>
                    <a:pt x="10165" y="1604"/>
                  </a:cubicBezTo>
                  <a:cubicBezTo>
                    <a:pt x="10165" y="719"/>
                    <a:pt x="7890" y="1"/>
                    <a:pt x="508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4502818" y="1225674"/>
              <a:ext cx="210419" cy="958680"/>
            </a:xfrm>
            <a:custGeom>
              <a:avLst/>
              <a:gdLst/>
              <a:ahLst/>
              <a:cxnLst/>
              <a:rect l="l" t="t" r="r" b="b"/>
              <a:pathLst>
                <a:path w="3688" h="16802" extrusionOk="0">
                  <a:moveTo>
                    <a:pt x="2663" y="1"/>
                  </a:moveTo>
                  <a:lnTo>
                    <a:pt x="1296" y="1996"/>
                  </a:lnTo>
                  <a:cubicBezTo>
                    <a:pt x="333" y="3401"/>
                    <a:pt x="1" y="5146"/>
                    <a:pt x="380" y="6807"/>
                  </a:cubicBezTo>
                  <a:lnTo>
                    <a:pt x="2663" y="16802"/>
                  </a:lnTo>
                  <a:lnTo>
                    <a:pt x="3688" y="16802"/>
                  </a:lnTo>
                  <a:lnTo>
                    <a:pt x="1404" y="6807"/>
                  </a:lnTo>
                  <a:cubicBezTo>
                    <a:pt x="1024" y="5146"/>
                    <a:pt x="1356" y="3401"/>
                    <a:pt x="2319" y="1996"/>
                  </a:cubicBezTo>
                  <a:lnTo>
                    <a:pt x="368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651046" y="2106300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4651046" y="2070297"/>
              <a:ext cx="437155" cy="130776"/>
            </a:xfrm>
            <a:custGeom>
              <a:avLst/>
              <a:gdLst/>
              <a:ahLst/>
              <a:cxnLst/>
              <a:rect l="l" t="t" r="r" b="b"/>
              <a:pathLst>
                <a:path w="7662" h="2292" extrusionOk="0">
                  <a:moveTo>
                    <a:pt x="3831" y="0"/>
                  </a:moveTo>
                  <a:cubicBezTo>
                    <a:pt x="1715" y="0"/>
                    <a:pt x="1" y="513"/>
                    <a:pt x="1" y="1145"/>
                  </a:cubicBezTo>
                  <a:cubicBezTo>
                    <a:pt x="1" y="1779"/>
                    <a:pt x="1715" y="2292"/>
                    <a:pt x="3831" y="2292"/>
                  </a:cubicBezTo>
                  <a:cubicBezTo>
                    <a:pt x="5946" y="2292"/>
                    <a:pt x="7661" y="1779"/>
                    <a:pt x="7661" y="1145"/>
                  </a:cubicBezTo>
                  <a:cubicBezTo>
                    <a:pt x="7661" y="513"/>
                    <a:pt x="5946" y="0"/>
                    <a:pt x="383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526895" y="1154010"/>
              <a:ext cx="429852" cy="383483"/>
            </a:xfrm>
            <a:custGeom>
              <a:avLst/>
              <a:gdLst/>
              <a:ahLst/>
              <a:cxnLst/>
              <a:rect l="l" t="t" r="r" b="b"/>
              <a:pathLst>
                <a:path w="7534" h="6721" extrusionOk="0">
                  <a:moveTo>
                    <a:pt x="7534" y="1"/>
                  </a:moveTo>
                  <a:lnTo>
                    <a:pt x="843" y="1324"/>
                  </a:lnTo>
                  <a:cubicBezTo>
                    <a:pt x="449" y="1401"/>
                    <a:pt x="144" y="1712"/>
                    <a:pt x="73" y="2106"/>
                  </a:cubicBezTo>
                  <a:cubicBezTo>
                    <a:pt x="0" y="2510"/>
                    <a:pt x="189" y="2916"/>
                    <a:pt x="544" y="3121"/>
                  </a:cubicBezTo>
                  <a:lnTo>
                    <a:pt x="6764" y="6721"/>
                  </a:lnTo>
                  <a:lnTo>
                    <a:pt x="753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819758" y="1149274"/>
              <a:ext cx="304274" cy="398946"/>
            </a:xfrm>
            <a:custGeom>
              <a:avLst/>
              <a:gdLst/>
              <a:ahLst/>
              <a:cxnLst/>
              <a:rect l="l" t="t" r="r" b="b"/>
              <a:pathLst>
                <a:path w="5333" h="6992" extrusionOk="0">
                  <a:moveTo>
                    <a:pt x="2934" y="0"/>
                  </a:moveTo>
                  <a:cubicBezTo>
                    <a:pt x="1705" y="0"/>
                    <a:pt x="548" y="1344"/>
                    <a:pt x="283" y="3145"/>
                  </a:cubicBezTo>
                  <a:cubicBezTo>
                    <a:pt x="1" y="5066"/>
                    <a:pt x="839" y="6780"/>
                    <a:pt x="2154" y="6974"/>
                  </a:cubicBezTo>
                  <a:cubicBezTo>
                    <a:pt x="2236" y="6986"/>
                    <a:pt x="2317" y="6992"/>
                    <a:pt x="2398" y="6992"/>
                  </a:cubicBezTo>
                  <a:cubicBezTo>
                    <a:pt x="3627" y="6992"/>
                    <a:pt x="4785" y="5649"/>
                    <a:pt x="5050" y="3847"/>
                  </a:cubicBezTo>
                  <a:cubicBezTo>
                    <a:pt x="5332" y="1925"/>
                    <a:pt x="4494" y="211"/>
                    <a:pt x="3179" y="18"/>
                  </a:cubicBezTo>
                  <a:cubicBezTo>
                    <a:pt x="3097" y="6"/>
                    <a:pt x="3015" y="0"/>
                    <a:pt x="29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9"/>
          <p:cNvGrpSpPr/>
          <p:nvPr/>
        </p:nvGrpSpPr>
        <p:grpSpPr>
          <a:xfrm flipH="1">
            <a:off x="434107" y="3771698"/>
            <a:ext cx="1371607" cy="783791"/>
            <a:chOff x="7270650" y="881723"/>
            <a:chExt cx="943658" cy="528624"/>
          </a:xfrm>
        </p:grpSpPr>
        <p:sp>
          <p:nvSpPr>
            <p:cNvPr id="663" name="Google Shape;663;p29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29"/>
          <p:cNvGrpSpPr/>
          <p:nvPr/>
        </p:nvGrpSpPr>
        <p:grpSpPr>
          <a:xfrm>
            <a:off x="599589" y="826268"/>
            <a:ext cx="730457" cy="373023"/>
            <a:chOff x="4784542" y="803141"/>
            <a:chExt cx="648373" cy="331105"/>
          </a:xfrm>
        </p:grpSpPr>
        <p:sp>
          <p:nvSpPr>
            <p:cNvPr id="675" name="Google Shape;675;p29"/>
            <p:cNvSpPr/>
            <p:nvPr/>
          </p:nvSpPr>
          <p:spPr>
            <a:xfrm>
              <a:off x="4784542" y="815636"/>
              <a:ext cx="236265" cy="211284"/>
            </a:xfrm>
            <a:custGeom>
              <a:avLst/>
              <a:gdLst/>
              <a:ahLst/>
              <a:cxnLst/>
              <a:rect l="l" t="t" r="r" b="b"/>
              <a:pathLst>
                <a:path w="4141" h="3703" extrusionOk="0">
                  <a:moveTo>
                    <a:pt x="2071" y="1"/>
                  </a:moveTo>
                  <a:cubicBezTo>
                    <a:pt x="1282" y="1"/>
                    <a:pt x="551" y="509"/>
                    <a:pt x="304" y="1303"/>
                  </a:cubicBezTo>
                  <a:cubicBezTo>
                    <a:pt x="1" y="2279"/>
                    <a:pt x="546" y="3316"/>
                    <a:pt x="1522" y="3619"/>
                  </a:cubicBezTo>
                  <a:cubicBezTo>
                    <a:pt x="1705" y="3675"/>
                    <a:pt x="1889" y="3702"/>
                    <a:pt x="2071" y="3702"/>
                  </a:cubicBezTo>
                  <a:cubicBezTo>
                    <a:pt x="2860" y="3702"/>
                    <a:pt x="3592" y="3193"/>
                    <a:pt x="3838" y="2400"/>
                  </a:cubicBezTo>
                  <a:cubicBezTo>
                    <a:pt x="4141" y="1425"/>
                    <a:pt x="3595" y="388"/>
                    <a:pt x="2619" y="84"/>
                  </a:cubicBezTo>
                  <a:cubicBezTo>
                    <a:pt x="2437" y="28"/>
                    <a:pt x="2252" y="1"/>
                    <a:pt x="2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5079801" y="908069"/>
              <a:ext cx="241057" cy="211227"/>
            </a:xfrm>
            <a:custGeom>
              <a:avLst/>
              <a:gdLst/>
              <a:ahLst/>
              <a:cxnLst/>
              <a:rect l="l" t="t" r="r" b="b"/>
              <a:pathLst>
                <a:path w="4225" h="3702" extrusionOk="0">
                  <a:moveTo>
                    <a:pt x="2115" y="1"/>
                  </a:moveTo>
                  <a:cubicBezTo>
                    <a:pt x="1491" y="1"/>
                    <a:pt x="881" y="317"/>
                    <a:pt x="532" y="890"/>
                  </a:cubicBezTo>
                  <a:cubicBezTo>
                    <a:pt x="1" y="1761"/>
                    <a:pt x="278" y="2900"/>
                    <a:pt x="1151" y="3432"/>
                  </a:cubicBezTo>
                  <a:cubicBezTo>
                    <a:pt x="1451" y="3615"/>
                    <a:pt x="1783" y="3702"/>
                    <a:pt x="2111" y="3702"/>
                  </a:cubicBezTo>
                  <a:cubicBezTo>
                    <a:pt x="2735" y="3702"/>
                    <a:pt x="3344" y="3386"/>
                    <a:pt x="3693" y="2814"/>
                  </a:cubicBezTo>
                  <a:cubicBezTo>
                    <a:pt x="4225" y="1941"/>
                    <a:pt x="3947" y="803"/>
                    <a:pt x="3076" y="271"/>
                  </a:cubicBezTo>
                  <a:cubicBezTo>
                    <a:pt x="2775" y="88"/>
                    <a:pt x="2443" y="1"/>
                    <a:pt x="2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784542" y="803141"/>
              <a:ext cx="236265" cy="236275"/>
            </a:xfrm>
            <a:custGeom>
              <a:avLst/>
              <a:gdLst/>
              <a:ahLst/>
              <a:cxnLst/>
              <a:rect l="l" t="t" r="r" b="b"/>
              <a:pathLst>
                <a:path w="4141" h="4141" fill="none" extrusionOk="0">
                  <a:moveTo>
                    <a:pt x="3838" y="2619"/>
                  </a:moveTo>
                  <a:cubicBezTo>
                    <a:pt x="3535" y="3595"/>
                    <a:pt x="2497" y="4140"/>
                    <a:pt x="1522" y="3838"/>
                  </a:cubicBezTo>
                  <a:cubicBezTo>
                    <a:pt x="546" y="3535"/>
                    <a:pt x="1" y="2498"/>
                    <a:pt x="304" y="1522"/>
                  </a:cubicBezTo>
                  <a:cubicBezTo>
                    <a:pt x="608" y="546"/>
                    <a:pt x="1644" y="1"/>
                    <a:pt x="2619" y="303"/>
                  </a:cubicBezTo>
                  <a:cubicBezTo>
                    <a:pt x="3595" y="607"/>
                    <a:pt x="4141" y="1644"/>
                    <a:pt x="3838" y="2619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079801" y="893177"/>
              <a:ext cx="241057" cy="241068"/>
            </a:xfrm>
            <a:custGeom>
              <a:avLst/>
              <a:gdLst/>
              <a:ahLst/>
              <a:cxnLst/>
              <a:rect l="l" t="t" r="r" b="b"/>
              <a:pathLst>
                <a:path w="4225" h="4225" fill="none" extrusionOk="0">
                  <a:moveTo>
                    <a:pt x="3076" y="532"/>
                  </a:moveTo>
                  <a:cubicBezTo>
                    <a:pt x="3947" y="1064"/>
                    <a:pt x="4225" y="2202"/>
                    <a:pt x="3693" y="3075"/>
                  </a:cubicBezTo>
                  <a:cubicBezTo>
                    <a:pt x="3161" y="3947"/>
                    <a:pt x="2023" y="4224"/>
                    <a:pt x="1151" y="3693"/>
                  </a:cubicBezTo>
                  <a:cubicBezTo>
                    <a:pt x="278" y="3161"/>
                    <a:pt x="1" y="2022"/>
                    <a:pt x="532" y="1151"/>
                  </a:cubicBezTo>
                  <a:cubicBezTo>
                    <a:pt x="1064" y="277"/>
                    <a:pt x="2202" y="0"/>
                    <a:pt x="3076" y="532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006086" y="859913"/>
              <a:ext cx="123581" cy="84445"/>
            </a:xfrm>
            <a:custGeom>
              <a:avLst/>
              <a:gdLst/>
              <a:ahLst/>
              <a:cxnLst/>
              <a:rect l="l" t="t" r="r" b="b"/>
              <a:pathLst>
                <a:path w="2166" h="1480" fill="none" extrusionOk="0">
                  <a:moveTo>
                    <a:pt x="0" y="859"/>
                  </a:moveTo>
                  <a:cubicBezTo>
                    <a:pt x="172" y="309"/>
                    <a:pt x="757" y="1"/>
                    <a:pt x="1307" y="172"/>
                  </a:cubicBezTo>
                  <a:cubicBezTo>
                    <a:pt x="1858" y="344"/>
                    <a:pt x="2166" y="929"/>
                    <a:pt x="1995" y="1479"/>
                  </a:cubicBez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301175" y="990232"/>
              <a:ext cx="131740" cy="54832"/>
            </a:xfrm>
            <a:custGeom>
              <a:avLst/>
              <a:gdLst/>
              <a:ahLst/>
              <a:cxnLst/>
              <a:rect l="l" t="t" r="r" b="b"/>
              <a:pathLst>
                <a:path w="2309" h="961" fill="none" extrusionOk="0">
                  <a:moveTo>
                    <a:pt x="1" y="960"/>
                  </a:moveTo>
                  <a:lnTo>
                    <a:pt x="1405" y="221"/>
                  </a:lnTo>
                  <a:cubicBezTo>
                    <a:pt x="1827" y="0"/>
                    <a:pt x="2308" y="399"/>
                    <a:pt x="2166" y="855"/>
                  </a:cubicBezTo>
                  <a:lnTo>
                    <a:pt x="2166" y="855"/>
                  </a:lnTo>
                </a:path>
              </a:pathLst>
            </a:custGeom>
            <a:noFill/>
            <a:ln w="19050" cap="flat" cmpd="sng">
              <a:solidFill>
                <a:srgbClr val="062338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4871151" y="902078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6" y="1"/>
                  </a:moveTo>
                  <a:lnTo>
                    <a:pt x="0" y="620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4903616" y="941277"/>
              <a:ext cx="36515" cy="19342"/>
            </a:xfrm>
            <a:custGeom>
              <a:avLst/>
              <a:gdLst/>
              <a:ahLst/>
              <a:cxnLst/>
              <a:rect l="l" t="t" r="r" b="b"/>
              <a:pathLst>
                <a:path w="640" h="339" fill="none" extrusionOk="0">
                  <a:moveTo>
                    <a:pt x="639" y="1"/>
                  </a:moveTo>
                  <a:lnTo>
                    <a:pt x="0" y="338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180504" y="998163"/>
              <a:ext cx="67154" cy="35376"/>
            </a:xfrm>
            <a:custGeom>
              <a:avLst/>
              <a:gdLst/>
              <a:ahLst/>
              <a:cxnLst/>
              <a:rect l="l" t="t" r="r" b="b"/>
              <a:pathLst>
                <a:path w="1177" h="620" fill="none" extrusionOk="0">
                  <a:moveTo>
                    <a:pt x="1177" y="0"/>
                  </a:moveTo>
                  <a:lnTo>
                    <a:pt x="1" y="619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5212911" y="1037419"/>
              <a:ext cx="36572" cy="19228"/>
            </a:xfrm>
            <a:custGeom>
              <a:avLst/>
              <a:gdLst/>
              <a:ahLst/>
              <a:cxnLst/>
              <a:rect l="l" t="t" r="r" b="b"/>
              <a:pathLst>
                <a:path w="641" h="337" fill="none" extrusionOk="0">
                  <a:moveTo>
                    <a:pt x="641" y="1"/>
                  </a:moveTo>
                  <a:lnTo>
                    <a:pt x="1" y="337"/>
                  </a:lnTo>
                </a:path>
              </a:pathLst>
            </a:custGeom>
            <a:noFill/>
            <a:ln w="19050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9"/>
          <p:cNvGrpSpPr/>
          <p:nvPr/>
        </p:nvGrpSpPr>
        <p:grpSpPr>
          <a:xfrm>
            <a:off x="2169466" y="716136"/>
            <a:ext cx="720393" cy="684172"/>
            <a:chOff x="4390146" y="1163073"/>
            <a:chExt cx="720393" cy="684172"/>
          </a:xfrm>
        </p:grpSpPr>
        <p:sp>
          <p:nvSpPr>
            <p:cNvPr id="686" name="Google Shape;686;p29"/>
            <p:cNvSpPr/>
            <p:nvPr/>
          </p:nvSpPr>
          <p:spPr>
            <a:xfrm>
              <a:off x="4390146" y="1163073"/>
              <a:ext cx="720393" cy="684172"/>
            </a:xfrm>
            <a:custGeom>
              <a:avLst/>
              <a:gdLst/>
              <a:ahLst/>
              <a:cxnLst/>
              <a:rect l="l" t="t" r="r" b="b"/>
              <a:pathLst>
                <a:path w="9308" h="8840" extrusionOk="0">
                  <a:moveTo>
                    <a:pt x="6226" y="0"/>
                  </a:moveTo>
                  <a:lnTo>
                    <a:pt x="1" y="3828"/>
                  </a:lnTo>
                  <a:lnTo>
                    <a:pt x="3084" y="8839"/>
                  </a:lnTo>
                  <a:lnTo>
                    <a:pt x="9307" y="5012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4390146" y="1163073"/>
              <a:ext cx="547492" cy="403073"/>
            </a:xfrm>
            <a:custGeom>
              <a:avLst/>
              <a:gdLst/>
              <a:ahLst/>
              <a:cxnLst/>
              <a:rect l="l" t="t" r="r" b="b"/>
              <a:pathLst>
                <a:path w="7074" h="5208" extrusionOk="0">
                  <a:moveTo>
                    <a:pt x="6226" y="0"/>
                  </a:moveTo>
                  <a:lnTo>
                    <a:pt x="1" y="3828"/>
                  </a:lnTo>
                  <a:lnTo>
                    <a:pt x="850" y="5207"/>
                  </a:lnTo>
                  <a:lnTo>
                    <a:pt x="7073" y="1380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4552676" y="1527373"/>
              <a:ext cx="132268" cy="126309"/>
            </a:xfrm>
            <a:custGeom>
              <a:avLst/>
              <a:gdLst/>
              <a:ahLst/>
              <a:cxnLst/>
              <a:rect l="l" t="t" r="r" b="b"/>
              <a:pathLst>
                <a:path w="1709" h="1632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2"/>
                  </a:lnTo>
                  <a:lnTo>
                    <a:pt x="1708" y="934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684867" y="1446263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3" y="1630"/>
                  </a:lnTo>
                  <a:lnTo>
                    <a:pt x="1708" y="932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816980" y="1364843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4617069" y="163208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4749182" y="1550902"/>
              <a:ext cx="132268" cy="126231"/>
            </a:xfrm>
            <a:custGeom>
              <a:avLst/>
              <a:gdLst/>
              <a:ahLst/>
              <a:cxnLst/>
              <a:rect l="l" t="t" r="r" b="b"/>
              <a:pathLst>
                <a:path w="1709" h="1631" extrusionOk="0">
                  <a:moveTo>
                    <a:pt x="1135" y="1"/>
                  </a:moveTo>
                  <a:lnTo>
                    <a:pt x="1" y="699"/>
                  </a:lnTo>
                  <a:lnTo>
                    <a:pt x="574" y="1631"/>
                  </a:lnTo>
                  <a:lnTo>
                    <a:pt x="1708" y="933"/>
                  </a:lnTo>
                  <a:lnTo>
                    <a:pt x="1135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4881373" y="1469559"/>
              <a:ext cx="132191" cy="126231"/>
            </a:xfrm>
            <a:custGeom>
              <a:avLst/>
              <a:gdLst/>
              <a:ahLst/>
              <a:cxnLst/>
              <a:rect l="l" t="t" r="r" b="b"/>
              <a:pathLst>
                <a:path w="1708" h="1631" extrusionOk="0">
                  <a:moveTo>
                    <a:pt x="1135" y="0"/>
                  </a:moveTo>
                  <a:lnTo>
                    <a:pt x="0" y="698"/>
                  </a:lnTo>
                  <a:lnTo>
                    <a:pt x="574" y="1630"/>
                  </a:lnTo>
                  <a:lnTo>
                    <a:pt x="1708" y="933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4825107" y="1216786"/>
              <a:ext cx="55492" cy="56808"/>
            </a:xfrm>
            <a:custGeom>
              <a:avLst/>
              <a:gdLst/>
              <a:ahLst/>
              <a:cxnLst/>
              <a:rect l="l" t="t" r="r" b="b"/>
              <a:pathLst>
                <a:path w="717" h="734" fill="none" extrusionOk="0">
                  <a:moveTo>
                    <a:pt x="0" y="261"/>
                  </a:moveTo>
                  <a:lnTo>
                    <a:pt x="426" y="0"/>
                  </a:lnTo>
                  <a:lnTo>
                    <a:pt x="717" y="473"/>
                  </a:lnTo>
                  <a:lnTo>
                    <a:pt x="291" y="734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4793452" y="1256180"/>
              <a:ext cx="22599" cy="36608"/>
            </a:xfrm>
            <a:custGeom>
              <a:avLst/>
              <a:gdLst/>
              <a:ahLst/>
              <a:cxnLst/>
              <a:rect l="l" t="t" r="r" b="b"/>
              <a:pathLst>
                <a:path w="292" h="473" fill="none" extrusionOk="0">
                  <a:moveTo>
                    <a:pt x="1" y="0"/>
                  </a:moveTo>
                  <a:lnTo>
                    <a:pt x="291" y="473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29"/>
          <p:cNvGrpSpPr/>
          <p:nvPr/>
        </p:nvGrpSpPr>
        <p:grpSpPr>
          <a:xfrm rot="-955891">
            <a:off x="6466057" y="222885"/>
            <a:ext cx="375349" cy="634241"/>
            <a:chOff x="2984817" y="1876816"/>
            <a:chExt cx="662139" cy="1106666"/>
          </a:xfrm>
        </p:grpSpPr>
        <p:sp>
          <p:nvSpPr>
            <p:cNvPr id="697" name="Google Shape;697;p29"/>
            <p:cNvSpPr/>
            <p:nvPr/>
          </p:nvSpPr>
          <p:spPr>
            <a:xfrm>
              <a:off x="2984817" y="1892878"/>
              <a:ext cx="645947" cy="1074575"/>
            </a:xfrm>
            <a:custGeom>
              <a:avLst/>
              <a:gdLst/>
              <a:ahLst/>
              <a:cxnLst/>
              <a:rect l="l" t="t" r="r" b="b"/>
              <a:pathLst>
                <a:path w="19787" h="32917" extrusionOk="0">
                  <a:moveTo>
                    <a:pt x="13933" y="0"/>
                  </a:moveTo>
                  <a:cubicBezTo>
                    <a:pt x="12072" y="0"/>
                    <a:pt x="8841" y="1754"/>
                    <a:pt x="5824" y="4544"/>
                  </a:cubicBezTo>
                  <a:cubicBezTo>
                    <a:pt x="2022" y="8060"/>
                    <a:pt x="0" y="11892"/>
                    <a:pt x="1308" y="13104"/>
                  </a:cubicBezTo>
                  <a:cubicBezTo>
                    <a:pt x="1579" y="13354"/>
                    <a:pt x="2011" y="13473"/>
                    <a:pt x="2557" y="13473"/>
                  </a:cubicBezTo>
                  <a:cubicBezTo>
                    <a:pt x="4202" y="13473"/>
                    <a:pt x="6878" y="12394"/>
                    <a:pt x="9259" y="10584"/>
                  </a:cubicBezTo>
                  <a:lnTo>
                    <a:pt x="9259" y="10584"/>
                  </a:lnTo>
                  <a:cubicBezTo>
                    <a:pt x="8999" y="12407"/>
                    <a:pt x="8856" y="14387"/>
                    <a:pt x="8856" y="16458"/>
                  </a:cubicBezTo>
                  <a:cubicBezTo>
                    <a:pt x="8856" y="25547"/>
                    <a:pt x="10937" y="32916"/>
                    <a:pt x="14323" y="32916"/>
                  </a:cubicBezTo>
                  <a:cubicBezTo>
                    <a:pt x="17706" y="32916"/>
                    <a:pt x="19787" y="25547"/>
                    <a:pt x="19787" y="16458"/>
                  </a:cubicBezTo>
                  <a:cubicBezTo>
                    <a:pt x="19787" y="7369"/>
                    <a:pt x="17706" y="8"/>
                    <a:pt x="14323" y="8"/>
                  </a:cubicBezTo>
                  <a:cubicBezTo>
                    <a:pt x="14281" y="8"/>
                    <a:pt x="14240" y="5"/>
                    <a:pt x="14199" y="5"/>
                  </a:cubicBezTo>
                  <a:cubicBezTo>
                    <a:pt x="14178" y="5"/>
                    <a:pt x="14158" y="6"/>
                    <a:pt x="14138" y="8"/>
                  </a:cubicBezTo>
                  <a:cubicBezTo>
                    <a:pt x="14071" y="3"/>
                    <a:pt x="14003" y="0"/>
                    <a:pt x="139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3397091" y="1892878"/>
              <a:ext cx="233673" cy="1074575"/>
            </a:xfrm>
            <a:custGeom>
              <a:avLst/>
              <a:gdLst/>
              <a:ahLst/>
              <a:cxnLst/>
              <a:rect l="l" t="t" r="r" b="b"/>
              <a:pathLst>
                <a:path w="7158" h="32917" extrusionOk="0">
                  <a:moveTo>
                    <a:pt x="1301" y="0"/>
                  </a:moveTo>
                  <a:cubicBezTo>
                    <a:pt x="921" y="0"/>
                    <a:pt x="482" y="75"/>
                    <a:pt x="1" y="216"/>
                  </a:cubicBezTo>
                  <a:cubicBezTo>
                    <a:pt x="2815" y="1470"/>
                    <a:pt x="4508" y="8261"/>
                    <a:pt x="4508" y="16458"/>
                  </a:cubicBezTo>
                  <a:cubicBezTo>
                    <a:pt x="4508" y="24291"/>
                    <a:pt x="2962" y="30848"/>
                    <a:pt x="368" y="32509"/>
                  </a:cubicBezTo>
                  <a:cubicBezTo>
                    <a:pt x="784" y="32773"/>
                    <a:pt x="1225" y="32916"/>
                    <a:pt x="1694" y="32916"/>
                  </a:cubicBezTo>
                  <a:cubicBezTo>
                    <a:pt x="5077" y="32916"/>
                    <a:pt x="7158" y="25547"/>
                    <a:pt x="7158" y="16458"/>
                  </a:cubicBezTo>
                  <a:cubicBezTo>
                    <a:pt x="7158" y="7369"/>
                    <a:pt x="5077" y="8"/>
                    <a:pt x="1694" y="8"/>
                  </a:cubicBezTo>
                  <a:cubicBezTo>
                    <a:pt x="1652" y="8"/>
                    <a:pt x="1611" y="5"/>
                    <a:pt x="1570" y="5"/>
                  </a:cubicBezTo>
                  <a:cubicBezTo>
                    <a:pt x="1549" y="5"/>
                    <a:pt x="1529" y="6"/>
                    <a:pt x="1509" y="8"/>
                  </a:cubicBezTo>
                  <a:cubicBezTo>
                    <a:pt x="1442" y="3"/>
                    <a:pt x="1372" y="0"/>
                    <a:pt x="130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2998299" y="1876816"/>
              <a:ext cx="648656" cy="848901"/>
            </a:xfrm>
            <a:custGeom>
              <a:avLst/>
              <a:gdLst/>
              <a:ahLst/>
              <a:cxnLst/>
              <a:rect l="l" t="t" r="r" b="b"/>
              <a:pathLst>
                <a:path w="19870" h="26004" extrusionOk="0">
                  <a:moveTo>
                    <a:pt x="13910" y="0"/>
                  </a:moveTo>
                  <a:cubicBezTo>
                    <a:pt x="10558" y="0"/>
                    <a:pt x="7414" y="2504"/>
                    <a:pt x="5075" y="4667"/>
                  </a:cubicBezTo>
                  <a:cubicBezTo>
                    <a:pt x="1992" y="7516"/>
                    <a:pt x="1" y="10603"/>
                    <a:pt x="1" y="12533"/>
                  </a:cubicBezTo>
                  <a:cubicBezTo>
                    <a:pt x="1" y="13126"/>
                    <a:pt x="194" y="13619"/>
                    <a:pt x="559" y="13957"/>
                  </a:cubicBezTo>
                  <a:cubicBezTo>
                    <a:pt x="842" y="14218"/>
                    <a:pt x="1326" y="14460"/>
                    <a:pt x="2149" y="14460"/>
                  </a:cubicBezTo>
                  <a:cubicBezTo>
                    <a:pt x="2663" y="14460"/>
                    <a:pt x="3311" y="14365"/>
                    <a:pt x="4125" y="14121"/>
                  </a:cubicBezTo>
                  <a:cubicBezTo>
                    <a:pt x="4685" y="13953"/>
                    <a:pt x="4496" y="13146"/>
                    <a:pt x="3993" y="13146"/>
                  </a:cubicBezTo>
                  <a:cubicBezTo>
                    <a:pt x="3945" y="13146"/>
                    <a:pt x="3894" y="13154"/>
                    <a:pt x="3840" y="13170"/>
                  </a:cubicBezTo>
                  <a:cubicBezTo>
                    <a:pt x="3132" y="13382"/>
                    <a:pt x="2572" y="13465"/>
                    <a:pt x="2148" y="13465"/>
                  </a:cubicBezTo>
                  <a:cubicBezTo>
                    <a:pt x="1683" y="13465"/>
                    <a:pt x="1383" y="13365"/>
                    <a:pt x="1233" y="13226"/>
                  </a:cubicBezTo>
                  <a:cubicBezTo>
                    <a:pt x="1072" y="13077"/>
                    <a:pt x="994" y="12851"/>
                    <a:pt x="994" y="12533"/>
                  </a:cubicBezTo>
                  <a:cubicBezTo>
                    <a:pt x="994" y="10921"/>
                    <a:pt x="2949" y="7985"/>
                    <a:pt x="5749" y="5397"/>
                  </a:cubicBezTo>
                  <a:cubicBezTo>
                    <a:pt x="7897" y="3409"/>
                    <a:pt x="10833" y="994"/>
                    <a:pt x="13910" y="994"/>
                  </a:cubicBezTo>
                  <a:cubicBezTo>
                    <a:pt x="15270" y="994"/>
                    <a:pt x="16524" y="2579"/>
                    <a:pt x="17436" y="5463"/>
                  </a:cubicBezTo>
                  <a:cubicBezTo>
                    <a:pt x="18366" y="8394"/>
                    <a:pt x="18876" y="12470"/>
                    <a:pt x="18876" y="16946"/>
                  </a:cubicBezTo>
                  <a:cubicBezTo>
                    <a:pt x="18876" y="20014"/>
                    <a:pt x="18635" y="22941"/>
                    <a:pt x="18175" y="25415"/>
                  </a:cubicBezTo>
                  <a:cubicBezTo>
                    <a:pt x="18118" y="25714"/>
                    <a:pt x="18362" y="26003"/>
                    <a:pt x="18664" y="26003"/>
                  </a:cubicBezTo>
                  <a:cubicBezTo>
                    <a:pt x="18897" y="26003"/>
                    <a:pt x="19107" y="25837"/>
                    <a:pt x="19151" y="25598"/>
                  </a:cubicBezTo>
                  <a:cubicBezTo>
                    <a:pt x="19622" y="23063"/>
                    <a:pt x="19870" y="20073"/>
                    <a:pt x="19870" y="16946"/>
                  </a:cubicBezTo>
                  <a:cubicBezTo>
                    <a:pt x="19870" y="12372"/>
                    <a:pt x="19342" y="8186"/>
                    <a:pt x="18383" y="5162"/>
                  </a:cubicBezTo>
                  <a:cubicBezTo>
                    <a:pt x="17312" y="1785"/>
                    <a:pt x="15766" y="0"/>
                    <a:pt x="13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3183788" y="2222168"/>
              <a:ext cx="421349" cy="761314"/>
            </a:xfrm>
            <a:custGeom>
              <a:avLst/>
              <a:gdLst/>
              <a:ahLst/>
              <a:cxnLst/>
              <a:rect l="l" t="t" r="r" b="b"/>
              <a:pathLst>
                <a:path w="12907" h="23321" extrusionOk="0">
                  <a:moveTo>
                    <a:pt x="3151" y="0"/>
                  </a:moveTo>
                  <a:cubicBezTo>
                    <a:pt x="3052" y="0"/>
                    <a:pt x="2952" y="30"/>
                    <a:pt x="2864" y="98"/>
                  </a:cubicBezTo>
                  <a:cubicBezTo>
                    <a:pt x="2110" y="671"/>
                    <a:pt x="1310" y="1182"/>
                    <a:pt x="487" y="1616"/>
                  </a:cubicBezTo>
                  <a:cubicBezTo>
                    <a:pt x="0" y="1872"/>
                    <a:pt x="273" y="2555"/>
                    <a:pt x="718" y="2555"/>
                  </a:cubicBezTo>
                  <a:cubicBezTo>
                    <a:pt x="792" y="2555"/>
                    <a:pt x="870" y="2536"/>
                    <a:pt x="951" y="2494"/>
                  </a:cubicBezTo>
                  <a:cubicBezTo>
                    <a:pt x="1488" y="2211"/>
                    <a:pt x="2016" y="1896"/>
                    <a:pt x="2528" y="1555"/>
                  </a:cubicBezTo>
                  <a:lnTo>
                    <a:pt x="2528" y="1555"/>
                  </a:lnTo>
                  <a:cubicBezTo>
                    <a:pt x="2354" y="3110"/>
                    <a:pt x="2265" y="4724"/>
                    <a:pt x="2265" y="6367"/>
                  </a:cubicBezTo>
                  <a:cubicBezTo>
                    <a:pt x="2265" y="10941"/>
                    <a:pt x="2793" y="15126"/>
                    <a:pt x="3752" y="18154"/>
                  </a:cubicBezTo>
                  <a:cubicBezTo>
                    <a:pt x="4823" y="21536"/>
                    <a:pt x="6369" y="23321"/>
                    <a:pt x="8228" y="23321"/>
                  </a:cubicBezTo>
                  <a:cubicBezTo>
                    <a:pt x="9561" y="23321"/>
                    <a:pt x="11437" y="22373"/>
                    <a:pt x="12793" y="17860"/>
                  </a:cubicBezTo>
                  <a:cubicBezTo>
                    <a:pt x="12906" y="17486"/>
                    <a:pt x="12595" y="17233"/>
                    <a:pt x="12294" y="17233"/>
                  </a:cubicBezTo>
                  <a:cubicBezTo>
                    <a:pt x="12102" y="17233"/>
                    <a:pt x="11914" y="17335"/>
                    <a:pt x="11842" y="17575"/>
                  </a:cubicBezTo>
                  <a:cubicBezTo>
                    <a:pt x="10920" y="20639"/>
                    <a:pt x="9637" y="22327"/>
                    <a:pt x="8228" y="22327"/>
                  </a:cubicBezTo>
                  <a:cubicBezTo>
                    <a:pt x="6865" y="22327"/>
                    <a:pt x="5613" y="20740"/>
                    <a:pt x="4699" y="17854"/>
                  </a:cubicBezTo>
                  <a:cubicBezTo>
                    <a:pt x="3771" y="14922"/>
                    <a:pt x="3259" y="10842"/>
                    <a:pt x="3259" y="6367"/>
                  </a:cubicBezTo>
                  <a:cubicBezTo>
                    <a:pt x="3259" y="4367"/>
                    <a:pt x="3393" y="2414"/>
                    <a:pt x="3656" y="562"/>
                  </a:cubicBezTo>
                  <a:cubicBezTo>
                    <a:pt x="3701" y="245"/>
                    <a:pt x="3432" y="0"/>
                    <a:pt x="3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3228936" y="1947852"/>
              <a:ext cx="228123" cy="142528"/>
            </a:xfrm>
            <a:custGeom>
              <a:avLst/>
              <a:gdLst/>
              <a:ahLst/>
              <a:cxnLst/>
              <a:rect l="l" t="t" r="r" b="b"/>
              <a:pathLst>
                <a:path w="6988" h="4366" extrusionOk="0">
                  <a:moveTo>
                    <a:pt x="6290" y="1"/>
                  </a:moveTo>
                  <a:cubicBezTo>
                    <a:pt x="6239" y="1"/>
                    <a:pt x="6185" y="9"/>
                    <a:pt x="6128" y="27"/>
                  </a:cubicBezTo>
                  <a:cubicBezTo>
                    <a:pt x="2989" y="1044"/>
                    <a:pt x="431" y="3406"/>
                    <a:pt x="324" y="3507"/>
                  </a:cubicBezTo>
                  <a:cubicBezTo>
                    <a:pt x="0" y="3807"/>
                    <a:pt x="227" y="4366"/>
                    <a:pt x="662" y="4366"/>
                  </a:cubicBezTo>
                  <a:cubicBezTo>
                    <a:pt x="784" y="4366"/>
                    <a:pt x="903" y="4322"/>
                    <a:pt x="1000" y="4234"/>
                  </a:cubicBezTo>
                  <a:cubicBezTo>
                    <a:pt x="1025" y="4211"/>
                    <a:pt x="3503" y="1921"/>
                    <a:pt x="6435" y="974"/>
                  </a:cubicBezTo>
                  <a:cubicBezTo>
                    <a:pt x="6988" y="795"/>
                    <a:pt x="6788" y="1"/>
                    <a:pt x="6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29"/>
          <p:cNvGrpSpPr/>
          <p:nvPr/>
        </p:nvGrpSpPr>
        <p:grpSpPr>
          <a:xfrm rot="-912329">
            <a:off x="2201833" y="2993739"/>
            <a:ext cx="442212" cy="634187"/>
            <a:chOff x="5156362" y="1876816"/>
            <a:chExt cx="779987" cy="1106666"/>
          </a:xfrm>
        </p:grpSpPr>
        <p:sp>
          <p:nvSpPr>
            <p:cNvPr id="703" name="Google Shape;703;p29"/>
            <p:cNvSpPr/>
            <p:nvPr/>
          </p:nvSpPr>
          <p:spPr>
            <a:xfrm>
              <a:off x="5156362" y="1892976"/>
              <a:ext cx="764154" cy="1074314"/>
            </a:xfrm>
            <a:custGeom>
              <a:avLst/>
              <a:gdLst/>
              <a:ahLst/>
              <a:cxnLst/>
              <a:rect l="l" t="t" r="r" b="b"/>
              <a:pathLst>
                <a:path w="23408" h="32909" extrusionOk="0">
                  <a:moveTo>
                    <a:pt x="12935" y="1"/>
                  </a:moveTo>
                  <a:cubicBezTo>
                    <a:pt x="3446" y="1"/>
                    <a:pt x="0" y="7278"/>
                    <a:pt x="1922" y="9508"/>
                  </a:cubicBezTo>
                  <a:cubicBezTo>
                    <a:pt x="2419" y="10084"/>
                    <a:pt x="2951" y="10310"/>
                    <a:pt x="3517" y="10310"/>
                  </a:cubicBezTo>
                  <a:cubicBezTo>
                    <a:pt x="5594" y="10310"/>
                    <a:pt x="8134" y="7269"/>
                    <a:pt x="11099" y="7269"/>
                  </a:cubicBezTo>
                  <a:cubicBezTo>
                    <a:pt x="11401" y="7269"/>
                    <a:pt x="11707" y="7301"/>
                    <a:pt x="12017" y="7370"/>
                  </a:cubicBezTo>
                  <a:cubicBezTo>
                    <a:pt x="15180" y="8076"/>
                    <a:pt x="15587" y="12007"/>
                    <a:pt x="12032" y="13366"/>
                  </a:cubicBezTo>
                  <a:cubicBezTo>
                    <a:pt x="10564" y="13926"/>
                    <a:pt x="7388" y="14386"/>
                    <a:pt x="7453" y="16499"/>
                  </a:cubicBezTo>
                  <a:cubicBezTo>
                    <a:pt x="7453" y="18366"/>
                    <a:pt x="10177" y="18834"/>
                    <a:pt x="12032" y="19544"/>
                  </a:cubicBezTo>
                  <a:cubicBezTo>
                    <a:pt x="15585" y="20903"/>
                    <a:pt x="15180" y="24834"/>
                    <a:pt x="12017" y="25540"/>
                  </a:cubicBezTo>
                  <a:cubicBezTo>
                    <a:pt x="11707" y="25609"/>
                    <a:pt x="11401" y="25641"/>
                    <a:pt x="11099" y="25641"/>
                  </a:cubicBezTo>
                  <a:cubicBezTo>
                    <a:pt x="8134" y="25641"/>
                    <a:pt x="5594" y="22599"/>
                    <a:pt x="3518" y="22599"/>
                  </a:cubicBezTo>
                  <a:cubicBezTo>
                    <a:pt x="2951" y="22599"/>
                    <a:pt x="2419" y="22825"/>
                    <a:pt x="1922" y="23402"/>
                  </a:cubicBezTo>
                  <a:cubicBezTo>
                    <a:pt x="0" y="25630"/>
                    <a:pt x="3449" y="32909"/>
                    <a:pt x="12935" y="32909"/>
                  </a:cubicBezTo>
                  <a:cubicBezTo>
                    <a:pt x="17941" y="32909"/>
                    <a:pt x="22257" y="29725"/>
                    <a:pt x="22992" y="24622"/>
                  </a:cubicBezTo>
                  <a:cubicBezTo>
                    <a:pt x="23408" y="21728"/>
                    <a:pt x="22370" y="18601"/>
                    <a:pt x="20386" y="16455"/>
                  </a:cubicBezTo>
                  <a:cubicBezTo>
                    <a:pt x="22370" y="14309"/>
                    <a:pt x="23408" y="11182"/>
                    <a:pt x="22992" y="8288"/>
                  </a:cubicBezTo>
                  <a:cubicBezTo>
                    <a:pt x="22257" y="3185"/>
                    <a:pt x="17941" y="1"/>
                    <a:pt x="12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5530964" y="1892976"/>
              <a:ext cx="389553" cy="1074314"/>
            </a:xfrm>
            <a:custGeom>
              <a:avLst/>
              <a:gdLst/>
              <a:ahLst/>
              <a:cxnLst/>
              <a:rect l="l" t="t" r="r" b="b"/>
              <a:pathLst>
                <a:path w="11933" h="32909" extrusionOk="0">
                  <a:moveTo>
                    <a:pt x="1460" y="1"/>
                  </a:moveTo>
                  <a:cubicBezTo>
                    <a:pt x="956" y="1"/>
                    <a:pt x="468" y="22"/>
                    <a:pt x="0" y="62"/>
                  </a:cubicBezTo>
                  <a:cubicBezTo>
                    <a:pt x="4486" y="524"/>
                    <a:pt x="8192" y="3594"/>
                    <a:pt x="8867" y="8288"/>
                  </a:cubicBezTo>
                  <a:cubicBezTo>
                    <a:pt x="9282" y="11182"/>
                    <a:pt x="8247" y="14309"/>
                    <a:pt x="6260" y="16455"/>
                  </a:cubicBezTo>
                  <a:cubicBezTo>
                    <a:pt x="8247" y="18601"/>
                    <a:pt x="9282" y="21728"/>
                    <a:pt x="8867" y="24622"/>
                  </a:cubicBezTo>
                  <a:cubicBezTo>
                    <a:pt x="8192" y="29316"/>
                    <a:pt x="4486" y="32386"/>
                    <a:pt x="0" y="32848"/>
                  </a:cubicBezTo>
                  <a:cubicBezTo>
                    <a:pt x="468" y="32886"/>
                    <a:pt x="956" y="32909"/>
                    <a:pt x="1460" y="32909"/>
                  </a:cubicBezTo>
                  <a:cubicBezTo>
                    <a:pt x="6466" y="32909"/>
                    <a:pt x="10782" y="29725"/>
                    <a:pt x="11517" y="24620"/>
                  </a:cubicBezTo>
                  <a:cubicBezTo>
                    <a:pt x="11933" y="21728"/>
                    <a:pt x="10895" y="18599"/>
                    <a:pt x="8911" y="16455"/>
                  </a:cubicBezTo>
                  <a:cubicBezTo>
                    <a:pt x="10895" y="14309"/>
                    <a:pt x="11933" y="11182"/>
                    <a:pt x="11517" y="8288"/>
                  </a:cubicBezTo>
                  <a:cubicBezTo>
                    <a:pt x="10782" y="3185"/>
                    <a:pt x="6466" y="1"/>
                    <a:pt x="146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5179312" y="1876816"/>
              <a:ext cx="757038" cy="1007588"/>
            </a:xfrm>
            <a:custGeom>
              <a:avLst/>
              <a:gdLst/>
              <a:ahLst/>
              <a:cxnLst/>
              <a:rect l="l" t="t" r="r" b="b"/>
              <a:pathLst>
                <a:path w="23190" h="30865" extrusionOk="0">
                  <a:moveTo>
                    <a:pt x="12229" y="0"/>
                  </a:moveTo>
                  <a:cubicBezTo>
                    <a:pt x="9319" y="0"/>
                    <a:pt x="6765" y="651"/>
                    <a:pt x="4638" y="1939"/>
                  </a:cubicBezTo>
                  <a:cubicBezTo>
                    <a:pt x="2882" y="3003"/>
                    <a:pt x="1506" y="4478"/>
                    <a:pt x="767" y="6093"/>
                  </a:cubicBezTo>
                  <a:cubicBezTo>
                    <a:pt x="1" y="7762"/>
                    <a:pt x="30" y="9385"/>
                    <a:pt x="841" y="10326"/>
                  </a:cubicBezTo>
                  <a:cubicBezTo>
                    <a:pt x="1404" y="10980"/>
                    <a:pt x="2051" y="11302"/>
                    <a:pt x="2805" y="11302"/>
                  </a:cubicBezTo>
                  <a:cubicBezTo>
                    <a:pt x="3029" y="11302"/>
                    <a:pt x="3264" y="11274"/>
                    <a:pt x="3508" y="11217"/>
                  </a:cubicBezTo>
                  <a:cubicBezTo>
                    <a:pt x="4371" y="11015"/>
                    <a:pt x="5255" y="10480"/>
                    <a:pt x="6194" y="9910"/>
                  </a:cubicBezTo>
                  <a:cubicBezTo>
                    <a:pt x="7538" y="9097"/>
                    <a:pt x="8921" y="8259"/>
                    <a:pt x="10390" y="8259"/>
                  </a:cubicBezTo>
                  <a:cubicBezTo>
                    <a:pt x="10659" y="8259"/>
                    <a:pt x="10930" y="8287"/>
                    <a:pt x="11205" y="8348"/>
                  </a:cubicBezTo>
                  <a:cubicBezTo>
                    <a:pt x="12442" y="8625"/>
                    <a:pt x="13259" y="9476"/>
                    <a:pt x="13338" y="10570"/>
                  </a:cubicBezTo>
                  <a:cubicBezTo>
                    <a:pt x="13406" y="11507"/>
                    <a:pt x="12868" y="12739"/>
                    <a:pt x="11152" y="13397"/>
                  </a:cubicBezTo>
                  <a:cubicBezTo>
                    <a:pt x="10650" y="13705"/>
                    <a:pt x="10778" y="14373"/>
                    <a:pt x="11264" y="14373"/>
                  </a:cubicBezTo>
                  <a:cubicBezTo>
                    <a:pt x="11337" y="14373"/>
                    <a:pt x="11417" y="14358"/>
                    <a:pt x="11505" y="14325"/>
                  </a:cubicBezTo>
                  <a:cubicBezTo>
                    <a:pt x="13731" y="13472"/>
                    <a:pt x="14422" y="11790"/>
                    <a:pt x="14330" y="10498"/>
                  </a:cubicBezTo>
                  <a:cubicBezTo>
                    <a:pt x="14218" y="8974"/>
                    <a:pt x="13076" y="7749"/>
                    <a:pt x="11421" y="7380"/>
                  </a:cubicBezTo>
                  <a:cubicBezTo>
                    <a:pt x="11069" y="7301"/>
                    <a:pt x="10723" y="7265"/>
                    <a:pt x="10385" y="7265"/>
                  </a:cubicBezTo>
                  <a:cubicBezTo>
                    <a:pt x="8642" y="7265"/>
                    <a:pt x="7083" y="8211"/>
                    <a:pt x="5679" y="9062"/>
                  </a:cubicBezTo>
                  <a:cubicBezTo>
                    <a:pt x="4472" y="9792"/>
                    <a:pt x="3572" y="10304"/>
                    <a:pt x="2823" y="10304"/>
                  </a:cubicBezTo>
                  <a:cubicBezTo>
                    <a:pt x="2369" y="10304"/>
                    <a:pt x="1971" y="10117"/>
                    <a:pt x="1593" y="9677"/>
                  </a:cubicBezTo>
                  <a:cubicBezTo>
                    <a:pt x="1047" y="9045"/>
                    <a:pt x="1076" y="7800"/>
                    <a:pt x="1668" y="6506"/>
                  </a:cubicBezTo>
                  <a:cubicBezTo>
                    <a:pt x="2328" y="5070"/>
                    <a:pt x="3565" y="3749"/>
                    <a:pt x="5152" y="2789"/>
                  </a:cubicBezTo>
                  <a:cubicBezTo>
                    <a:pt x="7120" y="1596"/>
                    <a:pt x="9501" y="991"/>
                    <a:pt x="12229" y="991"/>
                  </a:cubicBezTo>
                  <a:cubicBezTo>
                    <a:pt x="14592" y="991"/>
                    <a:pt x="16837" y="1745"/>
                    <a:pt x="18551" y="3113"/>
                  </a:cubicBezTo>
                  <a:cubicBezTo>
                    <a:pt x="20338" y="4541"/>
                    <a:pt x="21459" y="6525"/>
                    <a:pt x="21795" y="8854"/>
                  </a:cubicBezTo>
                  <a:cubicBezTo>
                    <a:pt x="22184" y="11565"/>
                    <a:pt x="21235" y="14539"/>
                    <a:pt x="19315" y="16612"/>
                  </a:cubicBezTo>
                  <a:cubicBezTo>
                    <a:pt x="19139" y="16803"/>
                    <a:pt x="19139" y="17097"/>
                    <a:pt x="19315" y="17286"/>
                  </a:cubicBezTo>
                  <a:cubicBezTo>
                    <a:pt x="21235" y="19361"/>
                    <a:pt x="22184" y="22332"/>
                    <a:pt x="21795" y="25046"/>
                  </a:cubicBezTo>
                  <a:cubicBezTo>
                    <a:pt x="21520" y="26963"/>
                    <a:pt x="20689" y="28685"/>
                    <a:pt x="19391" y="30023"/>
                  </a:cubicBezTo>
                  <a:cubicBezTo>
                    <a:pt x="19103" y="30319"/>
                    <a:pt x="19336" y="30865"/>
                    <a:pt x="19748" y="30865"/>
                  </a:cubicBezTo>
                  <a:cubicBezTo>
                    <a:pt x="19878" y="30865"/>
                    <a:pt x="20008" y="30815"/>
                    <a:pt x="20105" y="30714"/>
                  </a:cubicBezTo>
                  <a:cubicBezTo>
                    <a:pt x="21548" y="29225"/>
                    <a:pt x="22472" y="27314"/>
                    <a:pt x="22778" y="25186"/>
                  </a:cubicBezTo>
                  <a:cubicBezTo>
                    <a:pt x="23188" y="22330"/>
                    <a:pt x="22259" y="19216"/>
                    <a:pt x="20344" y="16950"/>
                  </a:cubicBezTo>
                  <a:cubicBezTo>
                    <a:pt x="22259" y="14684"/>
                    <a:pt x="23190" y="11570"/>
                    <a:pt x="22778" y="8713"/>
                  </a:cubicBezTo>
                  <a:cubicBezTo>
                    <a:pt x="22406" y="6130"/>
                    <a:pt x="21159" y="3925"/>
                    <a:pt x="19170" y="2338"/>
                  </a:cubicBezTo>
                  <a:cubicBezTo>
                    <a:pt x="17280" y="830"/>
                    <a:pt x="14817" y="0"/>
                    <a:pt x="1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5179312" y="2340147"/>
              <a:ext cx="597991" cy="643335"/>
            </a:xfrm>
            <a:custGeom>
              <a:avLst/>
              <a:gdLst/>
              <a:ahLst/>
              <a:cxnLst/>
              <a:rect l="l" t="t" r="r" b="b"/>
              <a:pathLst>
                <a:path w="18318" h="19707" extrusionOk="0">
                  <a:moveTo>
                    <a:pt x="8823" y="0"/>
                  </a:moveTo>
                  <a:cubicBezTo>
                    <a:pt x="8762" y="0"/>
                    <a:pt x="8697" y="12"/>
                    <a:pt x="8630" y="39"/>
                  </a:cubicBezTo>
                  <a:cubicBezTo>
                    <a:pt x="8029" y="283"/>
                    <a:pt x="6202" y="1020"/>
                    <a:pt x="6253" y="2809"/>
                  </a:cubicBezTo>
                  <a:cubicBezTo>
                    <a:pt x="6259" y="5174"/>
                    <a:pt x="9468" y="5666"/>
                    <a:pt x="11150" y="6310"/>
                  </a:cubicBezTo>
                  <a:cubicBezTo>
                    <a:pt x="12586" y="6858"/>
                    <a:pt x="13424" y="7942"/>
                    <a:pt x="13338" y="9137"/>
                  </a:cubicBezTo>
                  <a:cubicBezTo>
                    <a:pt x="13259" y="10231"/>
                    <a:pt x="12439" y="11082"/>
                    <a:pt x="11205" y="11359"/>
                  </a:cubicBezTo>
                  <a:cubicBezTo>
                    <a:pt x="10931" y="11420"/>
                    <a:pt x="10660" y="11448"/>
                    <a:pt x="10392" y="11448"/>
                  </a:cubicBezTo>
                  <a:cubicBezTo>
                    <a:pt x="8922" y="11448"/>
                    <a:pt x="7539" y="10610"/>
                    <a:pt x="6194" y="9796"/>
                  </a:cubicBezTo>
                  <a:cubicBezTo>
                    <a:pt x="5255" y="9227"/>
                    <a:pt x="4371" y="8692"/>
                    <a:pt x="3506" y="8490"/>
                  </a:cubicBezTo>
                  <a:cubicBezTo>
                    <a:pt x="3261" y="8433"/>
                    <a:pt x="3027" y="8404"/>
                    <a:pt x="2803" y="8404"/>
                  </a:cubicBezTo>
                  <a:cubicBezTo>
                    <a:pt x="2050" y="8404"/>
                    <a:pt x="1404" y="8727"/>
                    <a:pt x="841" y="9381"/>
                  </a:cubicBezTo>
                  <a:cubicBezTo>
                    <a:pt x="30" y="10321"/>
                    <a:pt x="1" y="11945"/>
                    <a:pt x="767" y="13614"/>
                  </a:cubicBezTo>
                  <a:cubicBezTo>
                    <a:pt x="1506" y="15229"/>
                    <a:pt x="2882" y="16704"/>
                    <a:pt x="4638" y="17766"/>
                  </a:cubicBezTo>
                  <a:cubicBezTo>
                    <a:pt x="6765" y="19053"/>
                    <a:pt x="9319" y="19707"/>
                    <a:pt x="12229" y="19707"/>
                  </a:cubicBezTo>
                  <a:cubicBezTo>
                    <a:pt x="14243" y="19707"/>
                    <a:pt x="16186" y="19209"/>
                    <a:pt x="17845" y="18266"/>
                  </a:cubicBezTo>
                  <a:cubicBezTo>
                    <a:pt x="18318" y="17997"/>
                    <a:pt x="18036" y="17334"/>
                    <a:pt x="17599" y="17334"/>
                  </a:cubicBezTo>
                  <a:cubicBezTo>
                    <a:pt x="17521" y="17334"/>
                    <a:pt x="17438" y="17355"/>
                    <a:pt x="17354" y="17403"/>
                  </a:cubicBezTo>
                  <a:cubicBezTo>
                    <a:pt x="15844" y="18260"/>
                    <a:pt x="14071" y="18713"/>
                    <a:pt x="12229" y="18713"/>
                  </a:cubicBezTo>
                  <a:cubicBezTo>
                    <a:pt x="9501" y="18713"/>
                    <a:pt x="7120" y="18111"/>
                    <a:pt x="5152" y="16918"/>
                  </a:cubicBezTo>
                  <a:cubicBezTo>
                    <a:pt x="3565" y="15956"/>
                    <a:pt x="2328" y="14637"/>
                    <a:pt x="1668" y="13201"/>
                  </a:cubicBezTo>
                  <a:cubicBezTo>
                    <a:pt x="1076" y="11907"/>
                    <a:pt x="1047" y="10662"/>
                    <a:pt x="1593" y="10027"/>
                  </a:cubicBezTo>
                  <a:cubicBezTo>
                    <a:pt x="1971" y="9589"/>
                    <a:pt x="2369" y="9402"/>
                    <a:pt x="2822" y="9402"/>
                  </a:cubicBezTo>
                  <a:cubicBezTo>
                    <a:pt x="3572" y="9402"/>
                    <a:pt x="4471" y="9913"/>
                    <a:pt x="5679" y="10645"/>
                  </a:cubicBezTo>
                  <a:cubicBezTo>
                    <a:pt x="7084" y="11495"/>
                    <a:pt x="8646" y="12441"/>
                    <a:pt x="10389" y="12441"/>
                  </a:cubicBezTo>
                  <a:cubicBezTo>
                    <a:pt x="10726" y="12441"/>
                    <a:pt x="11070" y="12405"/>
                    <a:pt x="11421" y="12327"/>
                  </a:cubicBezTo>
                  <a:cubicBezTo>
                    <a:pt x="13076" y="11957"/>
                    <a:pt x="14218" y="10733"/>
                    <a:pt x="14330" y="9208"/>
                  </a:cubicBezTo>
                  <a:cubicBezTo>
                    <a:pt x="14422" y="7917"/>
                    <a:pt x="13731" y="6233"/>
                    <a:pt x="11505" y="5382"/>
                  </a:cubicBezTo>
                  <a:cubicBezTo>
                    <a:pt x="10318" y="4928"/>
                    <a:pt x="7311" y="4496"/>
                    <a:pt x="7246" y="2786"/>
                  </a:cubicBezTo>
                  <a:cubicBezTo>
                    <a:pt x="7221" y="2024"/>
                    <a:pt x="7763" y="1461"/>
                    <a:pt x="9002" y="961"/>
                  </a:cubicBezTo>
                  <a:cubicBezTo>
                    <a:pt x="9530" y="747"/>
                    <a:pt x="9297" y="0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5334930" y="1956601"/>
              <a:ext cx="225610" cy="90263"/>
            </a:xfrm>
            <a:custGeom>
              <a:avLst/>
              <a:gdLst/>
              <a:ahLst/>
              <a:cxnLst/>
              <a:rect l="l" t="t" r="r" b="b"/>
              <a:pathLst>
                <a:path w="6911" h="2765" extrusionOk="0">
                  <a:moveTo>
                    <a:pt x="6213" y="1"/>
                  </a:moveTo>
                  <a:cubicBezTo>
                    <a:pt x="2825" y="1"/>
                    <a:pt x="465" y="1798"/>
                    <a:pt x="366" y="1876"/>
                  </a:cubicBezTo>
                  <a:cubicBezTo>
                    <a:pt x="1" y="2160"/>
                    <a:pt x="213" y="2764"/>
                    <a:pt x="671" y="2764"/>
                  </a:cubicBezTo>
                  <a:cubicBezTo>
                    <a:pt x="776" y="2764"/>
                    <a:pt x="883" y="2731"/>
                    <a:pt x="973" y="2662"/>
                  </a:cubicBezTo>
                  <a:cubicBezTo>
                    <a:pt x="994" y="2645"/>
                    <a:pt x="3176" y="994"/>
                    <a:pt x="6213" y="994"/>
                  </a:cubicBezTo>
                  <a:cubicBezTo>
                    <a:pt x="6910" y="992"/>
                    <a:pt x="6902" y="1"/>
                    <a:pt x="6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29"/>
          <p:cNvGrpSpPr/>
          <p:nvPr/>
        </p:nvGrpSpPr>
        <p:grpSpPr>
          <a:xfrm>
            <a:off x="3313688" y="3366398"/>
            <a:ext cx="2494505" cy="1534047"/>
            <a:chOff x="2734313" y="3319028"/>
            <a:chExt cx="2696762" cy="1655923"/>
          </a:xfrm>
        </p:grpSpPr>
        <p:sp>
          <p:nvSpPr>
            <p:cNvPr id="709" name="Google Shape;709;p29"/>
            <p:cNvSpPr/>
            <p:nvPr/>
          </p:nvSpPr>
          <p:spPr>
            <a:xfrm>
              <a:off x="2803407" y="3536588"/>
              <a:ext cx="2558517" cy="1438363"/>
            </a:xfrm>
            <a:custGeom>
              <a:avLst/>
              <a:gdLst/>
              <a:ahLst/>
              <a:cxnLst/>
              <a:rect l="l" t="t" r="r" b="b"/>
              <a:pathLst>
                <a:path w="44843" h="25209" extrusionOk="0">
                  <a:moveTo>
                    <a:pt x="19580" y="1"/>
                  </a:moveTo>
                  <a:cubicBezTo>
                    <a:pt x="15796" y="1"/>
                    <a:pt x="13113" y="4902"/>
                    <a:pt x="7083" y="5267"/>
                  </a:cubicBezTo>
                  <a:cubicBezTo>
                    <a:pt x="6645" y="5294"/>
                    <a:pt x="6266" y="5595"/>
                    <a:pt x="6122" y="6030"/>
                  </a:cubicBezTo>
                  <a:lnTo>
                    <a:pt x="78" y="24743"/>
                  </a:lnTo>
                  <a:cubicBezTo>
                    <a:pt x="1" y="24974"/>
                    <a:pt x="167" y="25209"/>
                    <a:pt x="389" y="25209"/>
                  </a:cubicBezTo>
                  <a:cubicBezTo>
                    <a:pt x="408" y="25209"/>
                    <a:pt x="427" y="25207"/>
                    <a:pt x="446" y="25204"/>
                  </a:cubicBezTo>
                  <a:cubicBezTo>
                    <a:pt x="3019" y="24745"/>
                    <a:pt x="13836" y="22007"/>
                    <a:pt x="19274" y="20617"/>
                  </a:cubicBezTo>
                  <a:cubicBezTo>
                    <a:pt x="20166" y="21198"/>
                    <a:pt x="21216" y="21536"/>
                    <a:pt x="22341" y="21536"/>
                  </a:cubicBezTo>
                  <a:cubicBezTo>
                    <a:pt x="23512" y="21536"/>
                    <a:pt x="24600" y="21172"/>
                    <a:pt x="25515" y="20546"/>
                  </a:cubicBezTo>
                  <a:lnTo>
                    <a:pt x="44392" y="25046"/>
                  </a:lnTo>
                  <a:cubicBezTo>
                    <a:pt x="44413" y="25050"/>
                    <a:pt x="44434" y="25052"/>
                    <a:pt x="44454" y="25052"/>
                  </a:cubicBezTo>
                  <a:cubicBezTo>
                    <a:pt x="44675" y="25052"/>
                    <a:pt x="44842" y="24818"/>
                    <a:pt x="44765" y="24587"/>
                  </a:cubicBezTo>
                  <a:lnTo>
                    <a:pt x="38729" y="6030"/>
                  </a:lnTo>
                  <a:cubicBezTo>
                    <a:pt x="38585" y="5595"/>
                    <a:pt x="38204" y="5294"/>
                    <a:pt x="37768" y="5267"/>
                  </a:cubicBezTo>
                  <a:cubicBezTo>
                    <a:pt x="31737" y="4902"/>
                    <a:pt x="29054" y="1"/>
                    <a:pt x="25271" y="1"/>
                  </a:cubicBezTo>
                  <a:cubicBezTo>
                    <a:pt x="24399" y="1"/>
                    <a:pt x="23469" y="261"/>
                    <a:pt x="22425" y="897"/>
                  </a:cubicBezTo>
                  <a:cubicBezTo>
                    <a:pt x="21382" y="261"/>
                    <a:pt x="20452" y="1"/>
                    <a:pt x="1958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734313" y="3489116"/>
              <a:ext cx="2696762" cy="1438420"/>
            </a:xfrm>
            <a:custGeom>
              <a:avLst/>
              <a:gdLst/>
              <a:ahLst/>
              <a:cxnLst/>
              <a:rect l="l" t="t" r="r" b="b"/>
              <a:pathLst>
                <a:path w="47266" h="25210" extrusionOk="0">
                  <a:moveTo>
                    <a:pt x="20638" y="0"/>
                  </a:moveTo>
                  <a:cubicBezTo>
                    <a:pt x="16650" y="0"/>
                    <a:pt x="13822" y="4901"/>
                    <a:pt x="7465" y="5267"/>
                  </a:cubicBezTo>
                  <a:cubicBezTo>
                    <a:pt x="7004" y="5293"/>
                    <a:pt x="6604" y="5594"/>
                    <a:pt x="6451" y="6030"/>
                  </a:cubicBezTo>
                  <a:lnTo>
                    <a:pt x="82" y="24742"/>
                  </a:lnTo>
                  <a:cubicBezTo>
                    <a:pt x="0" y="24975"/>
                    <a:pt x="177" y="25209"/>
                    <a:pt x="411" y="25209"/>
                  </a:cubicBezTo>
                  <a:cubicBezTo>
                    <a:pt x="430" y="25209"/>
                    <a:pt x="450" y="25208"/>
                    <a:pt x="470" y="25204"/>
                  </a:cubicBezTo>
                  <a:cubicBezTo>
                    <a:pt x="3182" y="24745"/>
                    <a:pt x="14583" y="22006"/>
                    <a:pt x="20315" y="20617"/>
                  </a:cubicBezTo>
                  <a:cubicBezTo>
                    <a:pt x="21255" y="21199"/>
                    <a:pt x="22363" y="21535"/>
                    <a:pt x="23548" y="21535"/>
                  </a:cubicBezTo>
                  <a:cubicBezTo>
                    <a:pt x="24783" y="21535"/>
                    <a:pt x="25931" y="21171"/>
                    <a:pt x="26893" y="20545"/>
                  </a:cubicBezTo>
                  <a:lnTo>
                    <a:pt x="46789" y="25046"/>
                  </a:lnTo>
                  <a:cubicBezTo>
                    <a:pt x="46811" y="25050"/>
                    <a:pt x="46833" y="25052"/>
                    <a:pt x="46854" y="25052"/>
                  </a:cubicBezTo>
                  <a:cubicBezTo>
                    <a:pt x="47088" y="25052"/>
                    <a:pt x="47265" y="24819"/>
                    <a:pt x="47183" y="24586"/>
                  </a:cubicBezTo>
                  <a:lnTo>
                    <a:pt x="40821" y="6030"/>
                  </a:lnTo>
                  <a:cubicBezTo>
                    <a:pt x="40669" y="5594"/>
                    <a:pt x="40268" y="5293"/>
                    <a:pt x="39808" y="5267"/>
                  </a:cubicBezTo>
                  <a:cubicBezTo>
                    <a:pt x="33451" y="4901"/>
                    <a:pt x="30623" y="0"/>
                    <a:pt x="26635" y="0"/>
                  </a:cubicBezTo>
                  <a:cubicBezTo>
                    <a:pt x="25716" y="0"/>
                    <a:pt x="24736" y="260"/>
                    <a:pt x="23636" y="896"/>
                  </a:cubicBezTo>
                  <a:cubicBezTo>
                    <a:pt x="22537" y="260"/>
                    <a:pt x="21557" y="0"/>
                    <a:pt x="20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92259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20336" y="0"/>
                  </a:moveTo>
                  <a:lnTo>
                    <a:pt x="0" y="6538"/>
                  </a:lnTo>
                  <a:lnTo>
                    <a:pt x="0" y="8917"/>
                  </a:lnTo>
                  <a:lnTo>
                    <a:pt x="20336" y="4099"/>
                  </a:lnTo>
                  <a:lnTo>
                    <a:pt x="20336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4082865" y="4315366"/>
              <a:ext cx="1160328" cy="508782"/>
            </a:xfrm>
            <a:custGeom>
              <a:avLst/>
              <a:gdLst/>
              <a:ahLst/>
              <a:cxnLst/>
              <a:rect l="l" t="t" r="r" b="b"/>
              <a:pathLst>
                <a:path w="20337" h="8917" extrusionOk="0">
                  <a:moveTo>
                    <a:pt x="0" y="0"/>
                  </a:moveTo>
                  <a:lnTo>
                    <a:pt x="0" y="4099"/>
                  </a:lnTo>
                  <a:lnTo>
                    <a:pt x="20337" y="8917"/>
                  </a:lnTo>
                  <a:lnTo>
                    <a:pt x="20337" y="6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3380632" y="4331741"/>
              <a:ext cx="1391629" cy="335384"/>
            </a:xfrm>
            <a:custGeom>
              <a:avLst/>
              <a:gdLst/>
              <a:ahLst/>
              <a:cxnLst/>
              <a:rect l="l" t="t" r="r" b="b"/>
              <a:pathLst>
                <a:path w="24391" h="5878" extrusionOk="0">
                  <a:moveTo>
                    <a:pt x="11416" y="1"/>
                  </a:moveTo>
                  <a:cubicBezTo>
                    <a:pt x="11416" y="1"/>
                    <a:pt x="11416" y="1"/>
                    <a:pt x="11415" y="1"/>
                  </a:cubicBezTo>
                  <a:cubicBezTo>
                    <a:pt x="11414" y="1"/>
                    <a:pt x="11414" y="2"/>
                    <a:pt x="11414" y="2"/>
                  </a:cubicBezTo>
                  <a:lnTo>
                    <a:pt x="11414" y="2"/>
                  </a:lnTo>
                  <a:cubicBezTo>
                    <a:pt x="11416" y="1"/>
                    <a:pt x="11417" y="1"/>
                    <a:pt x="11416" y="1"/>
                  </a:cubicBezTo>
                  <a:close/>
                  <a:moveTo>
                    <a:pt x="11414" y="2"/>
                  </a:moveTo>
                  <a:cubicBezTo>
                    <a:pt x="11224" y="112"/>
                    <a:pt x="1" y="5878"/>
                    <a:pt x="1" y="5878"/>
                  </a:cubicBezTo>
                  <a:lnTo>
                    <a:pt x="12371" y="2974"/>
                  </a:lnTo>
                  <a:lnTo>
                    <a:pt x="24391" y="5728"/>
                  </a:lnTo>
                  <a:lnTo>
                    <a:pt x="24391" y="3597"/>
                  </a:lnTo>
                  <a:cubicBezTo>
                    <a:pt x="24391" y="3597"/>
                    <a:pt x="11402" y="95"/>
                    <a:pt x="11414" y="2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848024" y="3376827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18716" y="1"/>
                  </a:moveTo>
                  <a:cubicBezTo>
                    <a:pt x="15284" y="1"/>
                    <a:pt x="13712" y="4550"/>
                    <a:pt x="7521" y="4895"/>
                  </a:cubicBezTo>
                  <a:cubicBezTo>
                    <a:pt x="7059" y="4921"/>
                    <a:pt x="6657" y="5222"/>
                    <a:pt x="6505" y="5659"/>
                  </a:cubicBezTo>
                  <a:lnTo>
                    <a:pt x="55" y="24059"/>
                  </a:lnTo>
                  <a:cubicBezTo>
                    <a:pt x="0" y="24212"/>
                    <a:pt x="114" y="24373"/>
                    <a:pt x="278" y="24373"/>
                  </a:cubicBezTo>
                  <a:cubicBezTo>
                    <a:pt x="279" y="24373"/>
                    <a:pt x="279" y="24373"/>
                    <a:pt x="280" y="24373"/>
                  </a:cubicBezTo>
                  <a:cubicBezTo>
                    <a:pt x="11895" y="24277"/>
                    <a:pt x="13674" y="19188"/>
                    <a:pt x="17773" y="19188"/>
                  </a:cubicBezTo>
                  <a:cubicBezTo>
                    <a:pt x="18836" y="19188"/>
                    <a:pt x="20055" y="19531"/>
                    <a:pt x="21643" y="20392"/>
                  </a:cubicBezTo>
                  <a:lnTo>
                    <a:pt x="21643" y="934"/>
                  </a:lnTo>
                  <a:cubicBezTo>
                    <a:pt x="20495" y="270"/>
                    <a:pt x="19550" y="1"/>
                    <a:pt x="1871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4082865" y="3361250"/>
              <a:ext cx="1234898" cy="1390720"/>
            </a:xfrm>
            <a:custGeom>
              <a:avLst/>
              <a:gdLst/>
              <a:ahLst/>
              <a:cxnLst/>
              <a:rect l="l" t="t" r="r" b="b"/>
              <a:pathLst>
                <a:path w="21644" h="24374" extrusionOk="0">
                  <a:moveTo>
                    <a:pt x="2928" y="0"/>
                  </a:moveTo>
                  <a:cubicBezTo>
                    <a:pt x="2093" y="0"/>
                    <a:pt x="1149" y="270"/>
                    <a:pt x="0" y="934"/>
                  </a:cubicBezTo>
                  <a:lnTo>
                    <a:pt x="0" y="20393"/>
                  </a:lnTo>
                  <a:cubicBezTo>
                    <a:pt x="1589" y="19531"/>
                    <a:pt x="2808" y="19189"/>
                    <a:pt x="3872" y="19189"/>
                  </a:cubicBezTo>
                  <a:cubicBezTo>
                    <a:pt x="7970" y="19189"/>
                    <a:pt x="9749" y="24277"/>
                    <a:pt x="21364" y="24373"/>
                  </a:cubicBezTo>
                  <a:cubicBezTo>
                    <a:pt x="21365" y="24373"/>
                    <a:pt x="21365" y="24373"/>
                    <a:pt x="21366" y="24373"/>
                  </a:cubicBezTo>
                  <a:cubicBezTo>
                    <a:pt x="21528" y="24373"/>
                    <a:pt x="21644" y="24212"/>
                    <a:pt x="21589" y="24058"/>
                  </a:cubicBezTo>
                  <a:lnTo>
                    <a:pt x="15139" y="5659"/>
                  </a:lnTo>
                  <a:cubicBezTo>
                    <a:pt x="14986" y="5222"/>
                    <a:pt x="14585" y="4922"/>
                    <a:pt x="14123" y="4895"/>
                  </a:cubicBezTo>
                  <a:cubicBezTo>
                    <a:pt x="7932" y="4549"/>
                    <a:pt x="6360" y="0"/>
                    <a:pt x="2928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4082865" y="3349953"/>
              <a:ext cx="1250417" cy="1308614"/>
            </a:xfrm>
            <a:custGeom>
              <a:avLst/>
              <a:gdLst/>
              <a:ahLst/>
              <a:cxnLst/>
              <a:rect l="l" t="t" r="r" b="b"/>
              <a:pathLst>
                <a:path w="21916" h="22935" extrusionOk="0">
                  <a:moveTo>
                    <a:pt x="3527" y="1"/>
                  </a:moveTo>
                  <a:cubicBezTo>
                    <a:pt x="2533" y="1"/>
                    <a:pt x="1412" y="315"/>
                    <a:pt x="0" y="1132"/>
                  </a:cubicBezTo>
                  <a:lnTo>
                    <a:pt x="0" y="20591"/>
                  </a:lnTo>
                  <a:cubicBezTo>
                    <a:pt x="1893" y="19564"/>
                    <a:pt x="3279" y="19176"/>
                    <a:pt x="4509" y="19176"/>
                  </a:cubicBezTo>
                  <a:cubicBezTo>
                    <a:pt x="8289" y="19176"/>
                    <a:pt x="10600" y="22843"/>
                    <a:pt x="21637" y="22935"/>
                  </a:cubicBezTo>
                  <a:cubicBezTo>
                    <a:pt x="21638" y="22935"/>
                    <a:pt x="21638" y="22935"/>
                    <a:pt x="21639" y="22935"/>
                  </a:cubicBezTo>
                  <a:cubicBezTo>
                    <a:pt x="21801" y="22935"/>
                    <a:pt x="21915" y="22773"/>
                    <a:pt x="21862" y="22618"/>
                  </a:cubicBezTo>
                  <a:lnTo>
                    <a:pt x="15412" y="4220"/>
                  </a:lnTo>
                  <a:cubicBezTo>
                    <a:pt x="15258" y="3783"/>
                    <a:pt x="14858" y="3482"/>
                    <a:pt x="14396" y="3457"/>
                  </a:cubicBezTo>
                  <a:cubicBezTo>
                    <a:pt x="8551" y="3130"/>
                    <a:pt x="6666" y="1"/>
                    <a:pt x="352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4082865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4384" y="1"/>
                  </a:moveTo>
                  <a:cubicBezTo>
                    <a:pt x="3143" y="1"/>
                    <a:pt x="1786" y="369"/>
                    <a:pt x="0" y="1402"/>
                  </a:cubicBezTo>
                  <a:lnTo>
                    <a:pt x="0" y="21051"/>
                  </a:lnTo>
                  <a:cubicBezTo>
                    <a:pt x="2360" y="19771"/>
                    <a:pt x="3971" y="19325"/>
                    <a:pt x="5488" y="19325"/>
                  </a:cubicBezTo>
                  <a:cubicBezTo>
                    <a:pt x="8929" y="19325"/>
                    <a:pt x="11896" y="21618"/>
                    <a:pt x="22047" y="21702"/>
                  </a:cubicBezTo>
                  <a:cubicBezTo>
                    <a:pt x="22048" y="21702"/>
                    <a:pt x="22048" y="21702"/>
                    <a:pt x="22049" y="21702"/>
                  </a:cubicBezTo>
                  <a:cubicBezTo>
                    <a:pt x="22211" y="21702"/>
                    <a:pt x="22325" y="21541"/>
                    <a:pt x="22272" y="21387"/>
                  </a:cubicBezTo>
                  <a:lnTo>
                    <a:pt x="15821" y="2989"/>
                  </a:lnTo>
                  <a:cubicBezTo>
                    <a:pt x="15668" y="2552"/>
                    <a:pt x="15266" y="2251"/>
                    <a:pt x="14804" y="2226"/>
                  </a:cubicBezTo>
                  <a:cubicBezTo>
                    <a:pt x="9450" y="1926"/>
                    <a:pt x="7221" y="1"/>
                    <a:pt x="43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4082865" y="3345103"/>
              <a:ext cx="139557" cy="1176925"/>
            </a:xfrm>
            <a:custGeom>
              <a:avLst/>
              <a:gdLst/>
              <a:ahLst/>
              <a:cxnLst/>
              <a:rect l="l" t="t" r="r" b="b"/>
              <a:pathLst>
                <a:path w="2446" h="20627" extrusionOk="0">
                  <a:moveTo>
                    <a:pt x="2446" y="1"/>
                  </a:moveTo>
                  <a:lnTo>
                    <a:pt x="2446" y="1"/>
                  </a:lnTo>
                  <a:cubicBezTo>
                    <a:pt x="1156" y="153"/>
                    <a:pt x="0" y="921"/>
                    <a:pt x="0" y="921"/>
                  </a:cubicBezTo>
                  <a:lnTo>
                    <a:pt x="0" y="20626"/>
                  </a:lnTo>
                  <a:lnTo>
                    <a:pt x="571" y="20332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2836042" y="3349953"/>
              <a:ext cx="1250474" cy="1308614"/>
            </a:xfrm>
            <a:custGeom>
              <a:avLst/>
              <a:gdLst/>
              <a:ahLst/>
              <a:cxnLst/>
              <a:rect l="l" t="t" r="r" b="b"/>
              <a:pathLst>
                <a:path w="21917" h="22935" extrusionOk="0">
                  <a:moveTo>
                    <a:pt x="18390" y="1"/>
                  </a:moveTo>
                  <a:cubicBezTo>
                    <a:pt x="15251" y="1"/>
                    <a:pt x="13366" y="3130"/>
                    <a:pt x="7521" y="3457"/>
                  </a:cubicBezTo>
                  <a:cubicBezTo>
                    <a:pt x="7059" y="3482"/>
                    <a:pt x="6658" y="3783"/>
                    <a:pt x="6504" y="4220"/>
                  </a:cubicBezTo>
                  <a:lnTo>
                    <a:pt x="55" y="22618"/>
                  </a:lnTo>
                  <a:cubicBezTo>
                    <a:pt x="0" y="22773"/>
                    <a:pt x="115" y="22935"/>
                    <a:pt x="278" y="22935"/>
                  </a:cubicBezTo>
                  <a:cubicBezTo>
                    <a:pt x="278" y="22935"/>
                    <a:pt x="279" y="22935"/>
                    <a:pt x="280" y="22935"/>
                  </a:cubicBezTo>
                  <a:cubicBezTo>
                    <a:pt x="11316" y="22843"/>
                    <a:pt x="13627" y="19176"/>
                    <a:pt x="17407" y="19176"/>
                  </a:cubicBezTo>
                  <a:cubicBezTo>
                    <a:pt x="18638" y="19176"/>
                    <a:pt x="20023" y="19564"/>
                    <a:pt x="21916" y="20591"/>
                  </a:cubicBezTo>
                  <a:lnTo>
                    <a:pt x="21916" y="1132"/>
                  </a:lnTo>
                  <a:cubicBezTo>
                    <a:pt x="20504" y="315"/>
                    <a:pt x="19384" y="1"/>
                    <a:pt x="1839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2812707" y="3319028"/>
              <a:ext cx="1273810" cy="1238319"/>
            </a:xfrm>
            <a:custGeom>
              <a:avLst/>
              <a:gdLst/>
              <a:ahLst/>
              <a:cxnLst/>
              <a:rect l="l" t="t" r="r" b="b"/>
              <a:pathLst>
                <a:path w="22326" h="21703" extrusionOk="0">
                  <a:moveTo>
                    <a:pt x="17942" y="1"/>
                  </a:moveTo>
                  <a:cubicBezTo>
                    <a:pt x="15105" y="1"/>
                    <a:pt x="12875" y="1926"/>
                    <a:pt x="7521" y="2226"/>
                  </a:cubicBezTo>
                  <a:cubicBezTo>
                    <a:pt x="7059" y="2251"/>
                    <a:pt x="6658" y="2552"/>
                    <a:pt x="6505" y="2989"/>
                  </a:cubicBezTo>
                  <a:lnTo>
                    <a:pt x="54" y="21387"/>
                  </a:lnTo>
                  <a:cubicBezTo>
                    <a:pt x="1" y="21541"/>
                    <a:pt x="115" y="21702"/>
                    <a:pt x="277" y="21702"/>
                  </a:cubicBezTo>
                  <a:cubicBezTo>
                    <a:pt x="278" y="21702"/>
                    <a:pt x="278" y="21702"/>
                    <a:pt x="279" y="21702"/>
                  </a:cubicBezTo>
                  <a:cubicBezTo>
                    <a:pt x="10376" y="21619"/>
                    <a:pt x="13365" y="19388"/>
                    <a:pt x="16783" y="19388"/>
                  </a:cubicBezTo>
                  <a:cubicBezTo>
                    <a:pt x="18317" y="19388"/>
                    <a:pt x="19937" y="19837"/>
                    <a:pt x="22325" y="21133"/>
                  </a:cubicBezTo>
                  <a:lnTo>
                    <a:pt x="22325" y="1402"/>
                  </a:lnTo>
                  <a:cubicBezTo>
                    <a:pt x="20540" y="369"/>
                    <a:pt x="19183" y="1"/>
                    <a:pt x="1794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9"/>
          <p:cNvGrpSpPr/>
          <p:nvPr/>
        </p:nvGrpSpPr>
        <p:grpSpPr>
          <a:xfrm>
            <a:off x="5261490" y="4058599"/>
            <a:ext cx="831595" cy="945378"/>
            <a:chOff x="7413357" y="3354055"/>
            <a:chExt cx="734235" cy="829643"/>
          </a:xfrm>
        </p:grpSpPr>
        <p:sp>
          <p:nvSpPr>
            <p:cNvPr id="724" name="Google Shape;724;p29"/>
            <p:cNvSpPr/>
            <p:nvPr/>
          </p:nvSpPr>
          <p:spPr>
            <a:xfrm>
              <a:off x="7413357" y="3984699"/>
              <a:ext cx="669427" cy="198998"/>
            </a:xfrm>
            <a:custGeom>
              <a:avLst/>
              <a:gdLst/>
              <a:ahLst/>
              <a:cxnLst/>
              <a:rect l="l" t="t" r="r" b="b"/>
              <a:pathLst>
                <a:path w="10782" h="3205" extrusionOk="0">
                  <a:moveTo>
                    <a:pt x="5391" y="0"/>
                  </a:moveTo>
                  <a:cubicBezTo>
                    <a:pt x="2414" y="0"/>
                    <a:pt x="1" y="718"/>
                    <a:pt x="1" y="1602"/>
                  </a:cubicBezTo>
                  <a:cubicBezTo>
                    <a:pt x="1" y="2487"/>
                    <a:pt x="2414" y="3205"/>
                    <a:pt x="5391" y="3205"/>
                  </a:cubicBezTo>
                  <a:cubicBezTo>
                    <a:pt x="8368" y="3205"/>
                    <a:pt x="10782" y="2487"/>
                    <a:pt x="10782" y="1602"/>
                  </a:cubicBezTo>
                  <a:cubicBezTo>
                    <a:pt x="10782" y="718"/>
                    <a:pt x="8368" y="0"/>
                    <a:pt x="539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7489405" y="3448485"/>
              <a:ext cx="525020" cy="678699"/>
            </a:xfrm>
            <a:custGeom>
              <a:avLst/>
              <a:gdLst/>
              <a:ahLst/>
              <a:cxnLst/>
              <a:rect l="l" t="t" r="r" b="b"/>
              <a:pathLst>
                <a:path w="9202" h="11895" extrusionOk="0">
                  <a:moveTo>
                    <a:pt x="1" y="1"/>
                  </a:moveTo>
                  <a:lnTo>
                    <a:pt x="1" y="10240"/>
                  </a:lnTo>
                  <a:cubicBezTo>
                    <a:pt x="1" y="11154"/>
                    <a:pt x="2060" y="11894"/>
                    <a:pt x="4601" y="11894"/>
                  </a:cubicBezTo>
                  <a:cubicBezTo>
                    <a:pt x="7141" y="11894"/>
                    <a:pt x="9201" y="11154"/>
                    <a:pt x="9201" y="10240"/>
                  </a:cubicBezTo>
                  <a:lnTo>
                    <a:pt x="920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912354" y="3448485"/>
              <a:ext cx="43761" cy="658957"/>
            </a:xfrm>
            <a:custGeom>
              <a:avLst/>
              <a:gdLst/>
              <a:ahLst/>
              <a:cxnLst/>
              <a:rect l="l" t="t" r="r" b="b"/>
              <a:pathLst>
                <a:path w="767" h="11549" extrusionOk="0">
                  <a:moveTo>
                    <a:pt x="0" y="1"/>
                  </a:moveTo>
                  <a:lnTo>
                    <a:pt x="0" y="11549"/>
                  </a:lnTo>
                  <a:cubicBezTo>
                    <a:pt x="284" y="11470"/>
                    <a:pt x="541" y="11380"/>
                    <a:pt x="766" y="11280"/>
                  </a:cubicBezTo>
                  <a:lnTo>
                    <a:pt x="766" y="1"/>
                  </a:ln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489405" y="3354055"/>
              <a:ext cx="525020" cy="188860"/>
            </a:xfrm>
            <a:custGeom>
              <a:avLst/>
              <a:gdLst/>
              <a:ahLst/>
              <a:cxnLst/>
              <a:rect l="l" t="t" r="r" b="b"/>
              <a:pathLst>
                <a:path w="9202" h="3310" extrusionOk="0">
                  <a:moveTo>
                    <a:pt x="4601" y="0"/>
                  </a:moveTo>
                  <a:cubicBezTo>
                    <a:pt x="2060" y="0"/>
                    <a:pt x="1" y="741"/>
                    <a:pt x="1" y="1656"/>
                  </a:cubicBezTo>
                  <a:cubicBezTo>
                    <a:pt x="1" y="2569"/>
                    <a:pt x="2060" y="3310"/>
                    <a:pt x="4601" y="3310"/>
                  </a:cubicBezTo>
                  <a:cubicBezTo>
                    <a:pt x="7141" y="3310"/>
                    <a:pt x="9201" y="2569"/>
                    <a:pt x="9201" y="1656"/>
                  </a:cubicBezTo>
                  <a:cubicBezTo>
                    <a:pt x="9201" y="741"/>
                    <a:pt x="7141" y="0"/>
                    <a:pt x="460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541668" y="3386007"/>
              <a:ext cx="420381" cy="124956"/>
            </a:xfrm>
            <a:custGeom>
              <a:avLst/>
              <a:gdLst/>
              <a:ahLst/>
              <a:cxnLst/>
              <a:rect l="l" t="t" r="r" b="b"/>
              <a:pathLst>
                <a:path w="7368" h="2190" extrusionOk="0">
                  <a:moveTo>
                    <a:pt x="3685" y="0"/>
                  </a:moveTo>
                  <a:cubicBezTo>
                    <a:pt x="1650" y="0"/>
                    <a:pt x="1" y="490"/>
                    <a:pt x="1" y="1096"/>
                  </a:cubicBezTo>
                  <a:cubicBezTo>
                    <a:pt x="1" y="1700"/>
                    <a:pt x="1650" y="2190"/>
                    <a:pt x="3685" y="2190"/>
                  </a:cubicBezTo>
                  <a:cubicBezTo>
                    <a:pt x="5719" y="2190"/>
                    <a:pt x="7368" y="1700"/>
                    <a:pt x="7368" y="1096"/>
                  </a:cubicBezTo>
                  <a:cubicBezTo>
                    <a:pt x="7368" y="490"/>
                    <a:pt x="5719" y="0"/>
                    <a:pt x="368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fill="none" extrusionOk="0">
                  <a:moveTo>
                    <a:pt x="0" y="4672"/>
                  </a:moveTo>
                  <a:lnTo>
                    <a:pt x="1590" y="4672"/>
                  </a:lnTo>
                  <a:lnTo>
                    <a:pt x="1590" y="724"/>
                  </a:lnTo>
                  <a:lnTo>
                    <a:pt x="0" y="724"/>
                  </a:lnTo>
                  <a:lnTo>
                    <a:pt x="0" y="1"/>
                  </a:lnTo>
                  <a:lnTo>
                    <a:pt x="1691" y="1"/>
                  </a:lnTo>
                  <a:cubicBezTo>
                    <a:pt x="2046" y="1"/>
                    <a:pt x="2334" y="288"/>
                    <a:pt x="2334" y="643"/>
                  </a:cubicBezTo>
                  <a:lnTo>
                    <a:pt x="2334" y="4752"/>
                  </a:lnTo>
                  <a:cubicBezTo>
                    <a:pt x="2334" y="5108"/>
                    <a:pt x="2046" y="5396"/>
                    <a:pt x="1691" y="5396"/>
                  </a:cubicBezTo>
                  <a:lnTo>
                    <a:pt x="0" y="5396"/>
                  </a:lnTo>
                  <a:close/>
                </a:path>
              </a:pathLst>
            </a:custGeom>
            <a:noFill/>
            <a:ln w="82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8014368" y="3614693"/>
              <a:ext cx="133223" cy="307939"/>
            </a:xfrm>
            <a:custGeom>
              <a:avLst/>
              <a:gdLst/>
              <a:ahLst/>
              <a:cxnLst/>
              <a:rect l="l" t="t" r="r" b="b"/>
              <a:pathLst>
                <a:path w="2335" h="5397" extrusionOk="0">
                  <a:moveTo>
                    <a:pt x="0" y="1"/>
                  </a:moveTo>
                  <a:lnTo>
                    <a:pt x="0" y="724"/>
                  </a:lnTo>
                  <a:lnTo>
                    <a:pt x="1590" y="724"/>
                  </a:lnTo>
                  <a:lnTo>
                    <a:pt x="1590" y="4672"/>
                  </a:lnTo>
                  <a:lnTo>
                    <a:pt x="0" y="4672"/>
                  </a:lnTo>
                  <a:lnTo>
                    <a:pt x="0" y="5396"/>
                  </a:lnTo>
                  <a:lnTo>
                    <a:pt x="1691" y="5396"/>
                  </a:lnTo>
                  <a:cubicBezTo>
                    <a:pt x="2046" y="5396"/>
                    <a:pt x="2334" y="5108"/>
                    <a:pt x="2334" y="4752"/>
                  </a:cubicBezTo>
                  <a:lnTo>
                    <a:pt x="2334" y="643"/>
                  </a:lnTo>
                  <a:cubicBezTo>
                    <a:pt x="2334" y="288"/>
                    <a:pt x="2046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594444" y="3498068"/>
              <a:ext cx="29726" cy="348222"/>
            </a:xfrm>
            <a:custGeom>
              <a:avLst/>
              <a:gdLst/>
              <a:ahLst/>
              <a:cxnLst/>
              <a:rect l="l" t="t" r="r" b="b"/>
              <a:pathLst>
                <a:path w="521" h="6103" fill="none" extrusionOk="0">
                  <a:moveTo>
                    <a:pt x="1" y="6102"/>
                  </a:moveTo>
                  <a:lnTo>
                    <a:pt x="1" y="456"/>
                  </a:lnTo>
                  <a:lnTo>
                    <a:pt x="52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extrusionOk="0">
                  <a:moveTo>
                    <a:pt x="0" y="1"/>
                  </a:moveTo>
                  <a:lnTo>
                    <a:pt x="0" y="2676"/>
                  </a:lnTo>
                  <a:lnTo>
                    <a:pt x="1888" y="3488"/>
                  </a:lnTo>
                  <a:lnTo>
                    <a:pt x="1888" y="8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2368" y="3823067"/>
              <a:ext cx="107777" cy="199017"/>
            </a:xfrm>
            <a:custGeom>
              <a:avLst/>
              <a:gdLst/>
              <a:ahLst/>
              <a:cxnLst/>
              <a:rect l="l" t="t" r="r" b="b"/>
              <a:pathLst>
                <a:path w="1889" h="3488" fill="none" extrusionOk="0">
                  <a:moveTo>
                    <a:pt x="1888" y="3488"/>
                  </a:moveTo>
                  <a:lnTo>
                    <a:pt x="0" y="2676"/>
                  </a:lnTo>
                  <a:lnTo>
                    <a:pt x="0" y="1"/>
                  </a:lnTo>
                  <a:lnTo>
                    <a:pt x="1888" y="812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29"/>
          <p:cNvSpPr/>
          <p:nvPr/>
        </p:nvSpPr>
        <p:spPr>
          <a:xfrm>
            <a:off x="5406815" y="4095008"/>
            <a:ext cx="476120" cy="142388"/>
          </a:xfrm>
          <a:custGeom>
            <a:avLst/>
            <a:gdLst/>
            <a:ahLst/>
            <a:cxnLst/>
            <a:rect l="l" t="t" r="r" b="b"/>
            <a:pathLst>
              <a:path w="7368" h="2190" extrusionOk="0">
                <a:moveTo>
                  <a:pt x="3685" y="0"/>
                </a:moveTo>
                <a:cubicBezTo>
                  <a:pt x="1650" y="0"/>
                  <a:pt x="1" y="490"/>
                  <a:pt x="1" y="1096"/>
                </a:cubicBezTo>
                <a:cubicBezTo>
                  <a:pt x="1" y="1700"/>
                  <a:pt x="1650" y="2190"/>
                  <a:pt x="3685" y="2190"/>
                </a:cubicBezTo>
                <a:cubicBezTo>
                  <a:pt x="5719" y="2190"/>
                  <a:pt x="7368" y="1700"/>
                  <a:pt x="7368" y="1096"/>
                </a:cubicBezTo>
                <a:cubicBezTo>
                  <a:pt x="7368" y="490"/>
                  <a:pt x="5719" y="0"/>
                  <a:pt x="3685" y="0"/>
                </a:cubicBezTo>
                <a:close/>
              </a:path>
            </a:pathLst>
          </a:custGeom>
          <a:solidFill>
            <a:srgbClr val="191919">
              <a:alpha val="17860"/>
            </a:srgbClr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0"/>
          <p:cNvSpPr txBox="1">
            <a:spLocks noGrp="1"/>
          </p:cNvSpPr>
          <p:nvPr>
            <p:ph type="title"/>
          </p:nvPr>
        </p:nvSpPr>
        <p:spPr>
          <a:xfrm>
            <a:off x="2481195" y="206272"/>
            <a:ext cx="385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iải Toán lớp 2 Thu thập – Kiểm đếm trang 78, 79 | Cánh diều">
            <a:extLst>
              <a:ext uri="{FF2B5EF4-FFF2-40B4-BE49-F238E27FC236}">
                <a16:creationId xmlns:a16="http://schemas.microsoft.com/office/drawing/2014/main" id="{FAD15ADD-1DBC-C8BE-C536-38F7B2208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7" b="10057"/>
          <a:stretch/>
        </p:blipFill>
        <p:spPr bwMode="auto">
          <a:xfrm>
            <a:off x="1360967" y="1005961"/>
            <a:ext cx="6092456" cy="35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4E88-38A8-B3F1-E43E-4927301A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74" y="1620401"/>
            <a:ext cx="7704000" cy="640200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50+ Hình động dễ thương | Dễ thương, Ảnh động, Khủng long">
            <a:extLst>
              <a:ext uri="{FF2B5EF4-FFF2-40B4-BE49-F238E27FC236}">
                <a16:creationId xmlns:a16="http://schemas.microsoft.com/office/drawing/2014/main" id="{3738ECEE-ED77-BD81-39EE-9B4E0AF5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94" y="2036135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662;p29">
            <a:extLst>
              <a:ext uri="{FF2B5EF4-FFF2-40B4-BE49-F238E27FC236}">
                <a16:creationId xmlns:a16="http://schemas.microsoft.com/office/drawing/2014/main" id="{8E69946F-26B2-E184-9B5F-FBF37C6B516E}"/>
              </a:ext>
            </a:extLst>
          </p:cNvPr>
          <p:cNvGrpSpPr/>
          <p:nvPr/>
        </p:nvGrpSpPr>
        <p:grpSpPr>
          <a:xfrm rot="9161965" flipH="1">
            <a:off x="489191" y="642395"/>
            <a:ext cx="1371607" cy="783791"/>
            <a:chOff x="7270650" y="881723"/>
            <a:chExt cx="943658" cy="528624"/>
          </a:xfrm>
        </p:grpSpPr>
        <p:sp>
          <p:nvSpPr>
            <p:cNvPr id="4" name="Google Shape;663;p29">
              <a:extLst>
                <a:ext uri="{FF2B5EF4-FFF2-40B4-BE49-F238E27FC236}">
                  <a16:creationId xmlns:a16="http://schemas.microsoft.com/office/drawing/2014/main" id="{E06481E8-172A-265A-FDB7-FE2B804B5420}"/>
                </a:ext>
              </a:extLst>
            </p:cNvPr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4;p29">
              <a:extLst>
                <a:ext uri="{FF2B5EF4-FFF2-40B4-BE49-F238E27FC236}">
                  <a16:creationId xmlns:a16="http://schemas.microsoft.com/office/drawing/2014/main" id="{243F01D5-C65C-0D45-C11D-E5B5E1C76C9C}"/>
                </a:ext>
              </a:extLst>
            </p:cNvPr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65;p29">
              <a:extLst>
                <a:ext uri="{FF2B5EF4-FFF2-40B4-BE49-F238E27FC236}">
                  <a16:creationId xmlns:a16="http://schemas.microsoft.com/office/drawing/2014/main" id="{B296593C-4CB2-5AE8-5CB5-F6750934D588}"/>
                </a:ext>
              </a:extLst>
            </p:cNvPr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66;p29">
              <a:extLst>
                <a:ext uri="{FF2B5EF4-FFF2-40B4-BE49-F238E27FC236}">
                  <a16:creationId xmlns:a16="http://schemas.microsoft.com/office/drawing/2014/main" id="{FB44C29A-71C4-ED31-5246-7EAD752A2D98}"/>
                </a:ext>
              </a:extLst>
            </p:cNvPr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7;p29">
              <a:extLst>
                <a:ext uri="{FF2B5EF4-FFF2-40B4-BE49-F238E27FC236}">
                  <a16:creationId xmlns:a16="http://schemas.microsoft.com/office/drawing/2014/main" id="{6A66BB25-9A15-5966-50E0-8E2D8CD1C569}"/>
                </a:ext>
              </a:extLst>
            </p:cNvPr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8;p29">
              <a:extLst>
                <a:ext uri="{FF2B5EF4-FFF2-40B4-BE49-F238E27FC236}">
                  <a16:creationId xmlns:a16="http://schemas.microsoft.com/office/drawing/2014/main" id="{F34DFED5-FFDE-A33F-DBA0-34E38BB61BF2}"/>
                </a:ext>
              </a:extLst>
            </p:cNvPr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9;p29">
              <a:extLst>
                <a:ext uri="{FF2B5EF4-FFF2-40B4-BE49-F238E27FC236}">
                  <a16:creationId xmlns:a16="http://schemas.microsoft.com/office/drawing/2014/main" id="{0C816DDB-226A-9E6B-42E0-DCF63187C11C}"/>
                </a:ext>
              </a:extLst>
            </p:cNvPr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0;p29">
              <a:extLst>
                <a:ext uri="{FF2B5EF4-FFF2-40B4-BE49-F238E27FC236}">
                  <a16:creationId xmlns:a16="http://schemas.microsoft.com/office/drawing/2014/main" id="{8AEBFEF1-AC32-4413-10C4-E6D8684D2F0A}"/>
                </a:ext>
              </a:extLst>
            </p:cNvPr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1;p29">
              <a:extLst>
                <a:ext uri="{FF2B5EF4-FFF2-40B4-BE49-F238E27FC236}">
                  <a16:creationId xmlns:a16="http://schemas.microsoft.com/office/drawing/2014/main" id="{64D29B65-58C2-A286-870E-E5566A719C1B}"/>
                </a:ext>
              </a:extLst>
            </p:cNvPr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2;p29">
              <a:extLst>
                <a:ext uri="{FF2B5EF4-FFF2-40B4-BE49-F238E27FC236}">
                  <a16:creationId xmlns:a16="http://schemas.microsoft.com/office/drawing/2014/main" id="{2F45F41E-6B70-8C56-F059-9A6C1B422C65}"/>
                </a:ext>
              </a:extLst>
            </p:cNvPr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3;p29">
              <a:extLst>
                <a:ext uri="{FF2B5EF4-FFF2-40B4-BE49-F238E27FC236}">
                  <a16:creationId xmlns:a16="http://schemas.microsoft.com/office/drawing/2014/main" id="{DD04514E-FA8E-8C71-0144-61AC974531B2}"/>
                </a:ext>
              </a:extLst>
            </p:cNvPr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56638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rriweather Black" panose="00000A00000000000000" pitchFamily="2" charset="0"/>
              </a:rPr>
              <a:t>K</a:t>
            </a:r>
            <a:r>
              <a:rPr lang="en" dirty="0">
                <a:latin typeface="Merriweather Black" panose="00000A00000000000000" pitchFamily="2" charset="0"/>
              </a:rPr>
              <a:t>hởi động</a:t>
            </a:r>
            <a:endParaRPr dirty="0">
              <a:latin typeface="Merriweather Black" panose="00000A00000000000000" pitchFamily="2" charset="0"/>
            </a:endParaRPr>
          </a:p>
        </p:txBody>
      </p:sp>
      <p:grpSp>
        <p:nvGrpSpPr>
          <p:cNvPr id="415" name="Google Shape;415;p23"/>
          <p:cNvGrpSpPr/>
          <p:nvPr/>
        </p:nvGrpSpPr>
        <p:grpSpPr>
          <a:xfrm>
            <a:off x="-1" y="65913"/>
            <a:ext cx="1005834" cy="586732"/>
            <a:chOff x="6562262" y="2725680"/>
            <a:chExt cx="605924" cy="352159"/>
          </a:xfrm>
        </p:grpSpPr>
        <p:sp>
          <p:nvSpPr>
            <p:cNvPr id="416" name="Google Shape;416;p23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EA75F356-860E-7DF8-9801-FF5BC96E5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3885797" y="1974429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40E36B27-4453-7F2F-CDF2-B2141235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7956027" y="385781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82544599-E27B-3508-D224-C33448923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7728058" y="2285646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77FFCDC8-B3F7-4488-41AB-693226C9C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5027359" y="810314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F9A64BA2-EB9D-D2E0-015F-E2B03DE44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3448280" y="-90313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E1B7425B-D48D-E218-76CA-66768E515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6593435" y="-132306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41F88FF8-9D73-180A-0BC2-FFCB47A1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6191005" y="2749550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B61BA349-599A-266D-52F9-F534E8DD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74" y="363035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C790FD96-0138-0CDB-48C4-B26B78BE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42" y="1042151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11981213-8F29-600B-28D9-DB6E221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08" y="-224389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B4508E86-6BBD-90C9-B363-C946B1FB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5" y="-160144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C51187CB-55FD-4B58-794D-8AF86A52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31" y="1675630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1EAE0082-93AC-9FEB-972B-FB8A2A9C8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7607243" y="3346871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BCD5906D-3B63-7542-B10D-E2F1FAB44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4807163" y="3427593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ảnh Động Vật Dễ Thương Cáo Trang Trí Viền Tiêu đề PNG , Động Vật Dễ  Thương, động Vật, Cáo PNG miễn phí tải tập tin PSDComment và Vector">
            <a:extLst>
              <a:ext uri="{FF2B5EF4-FFF2-40B4-BE49-F238E27FC236}">
                <a16:creationId xmlns:a16="http://schemas.microsoft.com/office/drawing/2014/main" id="{1D36A598-1642-BBE9-4A15-886F3F665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0" b="77188" l="4844" r="95625">
                        <a14:foregroundMark x1="18125" y1="19844" x2="18125" y2="19844"/>
                        <a14:foregroundMark x1="45313" y1="18906" x2="45313" y2="18906"/>
                        <a14:foregroundMark x1="9531" y1="58438" x2="9531" y2="58438"/>
                        <a14:foregroundMark x1="4844" y1="54219" x2="4844" y2="54219"/>
                        <a14:foregroundMark x1="28906" y1="77188" x2="28906" y2="77188"/>
                        <a14:foregroundMark x1="49219" y1="29844" x2="49728" y2="31032"/>
                        <a14:foregroundMark x1="37813" y1="53594" x2="35781" y2="60781"/>
                        <a14:foregroundMark x1="29219" y1="55625" x2="35313" y2="63594"/>
                        <a14:foregroundMark x1="38750" y1="42813" x2="37500" y2="44219"/>
                        <a14:foregroundMark x1="29219" y1="42188" x2="30156" y2="44219"/>
                        <a14:foregroundMark x1="38125" y1="42500" x2="40625" y2="41250"/>
                        <a14:foregroundMark x1="30156" y1="41875" x2="26875" y2="42188"/>
                        <a14:foregroundMark x1="32031" y1="45938" x2="35781" y2="46719"/>
                        <a14:foregroundMark x1="47500" y1="42188" x2="47500" y2="42188"/>
                        <a14:foregroundMark x1="38438" y1="34375" x2="38438" y2="34375"/>
                        <a14:foregroundMark x1="39219" y1="33906" x2="42969" y2="34219"/>
                        <a14:foregroundMark x1="30156" y1="34375" x2="27500" y2="33906"/>
                        <a14:foregroundMark x1="29844" y1="32656" x2="26719" y2="32969"/>
                        <a14:foregroundMark x1="21719" y1="24063" x2="21563" y2="22188"/>
                        <a14:foregroundMark x1="44688" y1="22969" x2="49844" y2="26719"/>
                        <a14:foregroundMark x1="20313" y1="42500" x2="23750" y2="42188"/>
                        <a14:foregroundMark x1="18125" y1="19219" x2="22969" y2="18906"/>
                        <a14:foregroundMark x1="46094" y1="19219" x2="50781" y2="19844"/>
                        <a14:foregroundMark x1="23281" y1="21719" x2="22813" y2="25469"/>
                        <a14:foregroundMark x1="24375" y1="34063" x2="27031" y2="36719"/>
                        <a14:foregroundMark x1="43125" y1="34219" x2="38594" y2="33281"/>
                        <a14:foregroundMark x1="32969" y1="55469" x2="30625" y2="63438"/>
                        <a14:foregroundMark x1="31094" y1="63281" x2="31094" y2="63281"/>
                        <a14:foregroundMark x1="31875" y1="59531" x2="26875" y2="59531"/>
                        <a14:backgroundMark x1="58438" y1="28906" x2="70000" y2="46094"/>
                        <a14:backgroundMark x1="50156" y1="30781" x2="51406" y2="32656"/>
                        <a14:backgroundMark x1="49375" y1="31406" x2="52031" y2="35156"/>
                        <a14:backgroundMark x1="75625" y1="27813" x2="87656" y2="40781"/>
                        <a14:backgroundMark x1="72969" y1="29219" x2="86875" y2="42656"/>
                        <a14:backgroundMark x1="70469" y1="52969" x2="64375" y2="58594"/>
                        <a14:backgroundMark x1="53281" y1="51094" x2="83594" y2="63438"/>
                        <a14:backgroundMark x1="58438" y1="58906" x2="92969" y2="50000"/>
                        <a14:backgroundMark x1="92969" y1="50000" x2="95938" y2="48281"/>
                        <a14:backgroundMark x1="92813" y1="44688" x2="92813" y2="50156"/>
                        <a14:backgroundMark x1="57031" y1="29688" x2="69531" y2="29375"/>
                        <a14:backgroundMark x1="69531" y1="29375" x2="80156" y2="29688"/>
                        <a14:backgroundMark x1="54375" y1="30469" x2="65469" y2="44219"/>
                        <a14:backgroundMark x1="65469" y1="44219" x2="66719" y2="45000"/>
                        <a14:backgroundMark x1="57344" y1="37031" x2="56875" y2="41563"/>
                        <a14:backgroundMark x1="55000" y1="50156" x2="52812" y2="51406"/>
                        <a14:backgroundMark x1="57031" y1="52188" x2="62187" y2="63438"/>
                        <a14:backgroundMark x1="72656" y1="46406" x2="79063" y2="49531"/>
                        <a14:backgroundMark x1="79375" y1="50156" x2="70781" y2="43125"/>
                        <a14:backgroundMark x1="72344" y1="46563" x2="70781" y2="46094"/>
                        <a14:backgroundMark x1="87344" y1="32344" x2="84219" y2="31094"/>
                        <a14:backgroundMark x1="73125" y1="25938" x2="68281" y2="26719"/>
                        <a14:backgroundMark x1="49531" y1="30000" x2="49531" y2="30000"/>
                        <a14:backgroundMark x1="49531" y1="30000" x2="49531" y2="30312"/>
                        <a14:backgroundMark x1="49531" y1="31406" x2="49531" y2="31406"/>
                        <a14:backgroundMark x1="82031" y1="32656" x2="88125" y2="33438"/>
                        <a14:backgroundMark x1="88750" y1="33750" x2="89531" y2="31094"/>
                        <a14:backgroundMark x1="89063" y1="32188" x2="88750" y2="42344"/>
                        <a14:backgroundMark x1="88750" y1="42344" x2="95156" y2="45313"/>
                        <a14:backgroundMark x1="91875" y1="50625" x2="92969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1494" r="41301" b="17891"/>
          <a:stretch/>
        </p:blipFill>
        <p:spPr bwMode="auto">
          <a:xfrm>
            <a:off x="-24693" y="2779458"/>
            <a:ext cx="1962285" cy="246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74E9F37-92F5-8192-A320-C1F3C890E127}"/>
              </a:ext>
            </a:extLst>
          </p:cNvPr>
          <p:cNvSpPr/>
          <p:nvPr/>
        </p:nvSpPr>
        <p:spPr>
          <a:xfrm rot="185512">
            <a:off x="1478546" y="991786"/>
            <a:ext cx="2516809" cy="2329442"/>
          </a:xfrm>
          <a:prstGeom prst="cloudCallout">
            <a:avLst/>
          </a:prstGeom>
          <a:solidFill>
            <a:srgbClr val="E25C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hãy</a:t>
            </a:r>
            <a:r>
              <a:rPr lang="en-US" sz="1600" dirty="0"/>
              <a:t> </a:t>
            </a:r>
            <a:r>
              <a:rPr lang="en-US" sz="1600" dirty="0" err="1"/>
              <a:t>quan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trả</a:t>
            </a:r>
            <a:r>
              <a:rPr lang="en-US" sz="1600" dirty="0"/>
              <a:t> </a:t>
            </a:r>
            <a:r>
              <a:rPr lang="en-US" sz="1600" dirty="0" err="1"/>
              <a:t>lời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2259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rriweather Black" panose="00000A00000000000000" pitchFamily="2" charset="0"/>
              </a:rPr>
              <a:t>K</a:t>
            </a:r>
            <a:r>
              <a:rPr lang="en" dirty="0">
                <a:latin typeface="Merriweather Black" panose="00000A00000000000000" pitchFamily="2" charset="0"/>
              </a:rPr>
              <a:t>hởi động</a:t>
            </a:r>
            <a:endParaRPr dirty="0">
              <a:latin typeface="Merriweather Black" panose="00000A00000000000000" pitchFamily="2" charset="0"/>
            </a:endParaRPr>
          </a:p>
        </p:txBody>
      </p:sp>
      <p:grpSp>
        <p:nvGrpSpPr>
          <p:cNvPr id="415" name="Google Shape;415;p23"/>
          <p:cNvGrpSpPr/>
          <p:nvPr/>
        </p:nvGrpSpPr>
        <p:grpSpPr>
          <a:xfrm>
            <a:off x="-1" y="65913"/>
            <a:ext cx="1005834" cy="586732"/>
            <a:chOff x="6562262" y="2725680"/>
            <a:chExt cx="605924" cy="352159"/>
          </a:xfrm>
        </p:grpSpPr>
        <p:sp>
          <p:nvSpPr>
            <p:cNvPr id="416" name="Google Shape;416;p23"/>
            <p:cNvSpPr/>
            <p:nvPr/>
          </p:nvSpPr>
          <p:spPr>
            <a:xfrm>
              <a:off x="6666159" y="2725680"/>
              <a:ext cx="386548" cy="352159"/>
            </a:xfrm>
            <a:custGeom>
              <a:avLst/>
              <a:gdLst/>
              <a:ahLst/>
              <a:cxnLst/>
              <a:rect l="l" t="t" r="r" b="b"/>
              <a:pathLst>
                <a:path w="6775" h="6172" extrusionOk="0">
                  <a:moveTo>
                    <a:pt x="3387" y="1"/>
                  </a:moveTo>
                  <a:cubicBezTo>
                    <a:pt x="2597" y="1"/>
                    <a:pt x="1808" y="302"/>
                    <a:pt x="1206" y="905"/>
                  </a:cubicBezTo>
                  <a:cubicBezTo>
                    <a:pt x="1" y="2109"/>
                    <a:pt x="1" y="4063"/>
                    <a:pt x="1206" y="5268"/>
                  </a:cubicBezTo>
                  <a:cubicBezTo>
                    <a:pt x="1808" y="5870"/>
                    <a:pt x="2597" y="6171"/>
                    <a:pt x="3387" y="6171"/>
                  </a:cubicBezTo>
                  <a:cubicBezTo>
                    <a:pt x="4177" y="6171"/>
                    <a:pt x="4966" y="5870"/>
                    <a:pt x="5569" y="5268"/>
                  </a:cubicBezTo>
                  <a:cubicBezTo>
                    <a:pt x="6774" y="4063"/>
                    <a:pt x="6774" y="2109"/>
                    <a:pt x="5569" y="905"/>
                  </a:cubicBezTo>
                  <a:cubicBezTo>
                    <a:pt x="4966" y="302"/>
                    <a:pt x="4177" y="1"/>
                    <a:pt x="338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857578" y="2765506"/>
              <a:ext cx="117020" cy="91178"/>
            </a:xfrm>
            <a:custGeom>
              <a:avLst/>
              <a:gdLst/>
              <a:ahLst/>
              <a:cxnLst/>
              <a:rect l="l" t="t" r="r" b="b"/>
              <a:pathLst>
                <a:path w="2051" h="1598" extrusionOk="0">
                  <a:moveTo>
                    <a:pt x="649" y="1"/>
                  </a:moveTo>
                  <a:cubicBezTo>
                    <a:pt x="310" y="1"/>
                    <a:pt x="61" y="166"/>
                    <a:pt x="37" y="449"/>
                  </a:cubicBezTo>
                  <a:cubicBezTo>
                    <a:pt x="0" y="846"/>
                    <a:pt x="416" y="1324"/>
                    <a:pt x="962" y="1517"/>
                  </a:cubicBezTo>
                  <a:cubicBezTo>
                    <a:pt x="1117" y="1571"/>
                    <a:pt x="1267" y="1597"/>
                    <a:pt x="1402" y="1597"/>
                  </a:cubicBezTo>
                  <a:cubicBezTo>
                    <a:pt x="1742" y="1597"/>
                    <a:pt x="1991" y="1432"/>
                    <a:pt x="2016" y="1148"/>
                  </a:cubicBezTo>
                  <a:cubicBezTo>
                    <a:pt x="2051" y="753"/>
                    <a:pt x="1637" y="275"/>
                    <a:pt x="1089" y="82"/>
                  </a:cubicBezTo>
                  <a:cubicBezTo>
                    <a:pt x="934" y="27"/>
                    <a:pt x="784" y="1"/>
                    <a:pt x="649" y="1"/>
                  </a:cubicBezTo>
                  <a:close/>
                </a:path>
              </a:pathLst>
            </a:custGeom>
            <a:solidFill>
              <a:srgbClr val="FFEBDB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6654862" y="2811152"/>
              <a:ext cx="428027" cy="179275"/>
            </a:xfrm>
            <a:custGeom>
              <a:avLst/>
              <a:gdLst/>
              <a:ahLst/>
              <a:cxnLst/>
              <a:rect l="l" t="t" r="r" b="b"/>
              <a:pathLst>
                <a:path w="7502" h="3142" fill="none" extrusionOk="0">
                  <a:moveTo>
                    <a:pt x="6406" y="143"/>
                  </a:moveTo>
                  <a:cubicBezTo>
                    <a:pt x="6524" y="118"/>
                    <a:pt x="6628" y="99"/>
                    <a:pt x="6717" y="90"/>
                  </a:cubicBezTo>
                  <a:cubicBezTo>
                    <a:pt x="7501" y="0"/>
                    <a:pt x="6742" y="597"/>
                    <a:pt x="5021" y="1426"/>
                  </a:cubicBezTo>
                  <a:cubicBezTo>
                    <a:pt x="3300" y="2253"/>
                    <a:pt x="1270" y="2997"/>
                    <a:pt x="485" y="3087"/>
                  </a:cubicBezTo>
                  <a:cubicBezTo>
                    <a:pt x="0" y="3142"/>
                    <a:pt x="105" y="2934"/>
                    <a:pt x="663" y="257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6562262" y="2775606"/>
              <a:ext cx="605924" cy="256816"/>
            </a:xfrm>
            <a:custGeom>
              <a:avLst/>
              <a:gdLst/>
              <a:ahLst/>
              <a:cxnLst/>
              <a:rect l="l" t="t" r="r" b="b"/>
              <a:pathLst>
                <a:path w="10620" h="4501" fill="none" extrusionOk="0">
                  <a:moveTo>
                    <a:pt x="7611" y="271"/>
                  </a:moveTo>
                  <a:cubicBezTo>
                    <a:pt x="8373" y="86"/>
                    <a:pt x="9020" y="0"/>
                    <a:pt x="9446" y="45"/>
                  </a:cubicBezTo>
                  <a:cubicBezTo>
                    <a:pt x="10619" y="168"/>
                    <a:pt x="9674" y="1238"/>
                    <a:pt x="7334" y="2435"/>
                  </a:cubicBezTo>
                  <a:cubicBezTo>
                    <a:pt x="4996" y="3631"/>
                    <a:pt x="2147" y="4500"/>
                    <a:pt x="974" y="4377"/>
                  </a:cubicBezTo>
                  <a:cubicBezTo>
                    <a:pt x="0" y="4275"/>
                    <a:pt x="591" y="3460"/>
                    <a:pt x="2124" y="252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2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EA75F356-860E-7DF8-9801-FF5BC96E5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3885797" y="1974429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40E36B27-4453-7F2F-CDF2-B2141235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7956027" y="385781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82544599-E27B-3508-D224-C33448923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7728058" y="2285646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77FFCDC8-B3F7-4488-41AB-693226C9C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5027359" y="810314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F9A64BA2-EB9D-D2E0-015F-E2B03DE44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3448280" y="-90313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E1B7425B-D48D-E218-76CA-66768E515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6593435" y="-132306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41F88FF8-9D73-180A-0BC2-FFCB47A1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6191005" y="2749550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B61BA349-599A-266D-52F9-F534E8DD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74" y="363035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C790FD96-0138-0CDB-48C4-B26B78BEB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42" y="1042151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11981213-8F29-600B-28D9-DB6E221D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08" y="-224389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B4508E86-6BBD-90C9-B363-C946B1FB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5" y="-160144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F6B69A-E200-9888-BB37-FDD49AF4A35D}"/>
              </a:ext>
            </a:extLst>
          </p:cNvPr>
          <p:cNvSpPr/>
          <p:nvPr/>
        </p:nvSpPr>
        <p:spPr>
          <a:xfrm>
            <a:off x="647176" y="3053505"/>
            <a:ext cx="2236424" cy="58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Ngôi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DA2D1F-8AA7-3A16-9B53-AF1A565D8025}"/>
              </a:ext>
            </a:extLst>
          </p:cNvPr>
          <p:cNvSpPr/>
          <p:nvPr/>
        </p:nvSpPr>
        <p:spPr>
          <a:xfrm>
            <a:off x="647176" y="1889967"/>
            <a:ext cx="2236424" cy="5867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trăng</a:t>
            </a:r>
            <a:r>
              <a:rPr lang="en-US" sz="3200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54731-32B8-A4C0-E8B2-D9581CF87E29}"/>
              </a:ext>
            </a:extLst>
          </p:cNvPr>
          <p:cNvSpPr/>
          <p:nvPr/>
        </p:nvSpPr>
        <p:spPr>
          <a:xfrm>
            <a:off x="3278498" y="1889967"/>
            <a:ext cx="586876" cy="5868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088782-5B69-E380-F0F9-D1CF07CB9C0A}"/>
              </a:ext>
            </a:extLst>
          </p:cNvPr>
          <p:cNvSpPr/>
          <p:nvPr/>
        </p:nvSpPr>
        <p:spPr>
          <a:xfrm>
            <a:off x="3300281" y="3053505"/>
            <a:ext cx="586876" cy="5868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</a:p>
        </p:txBody>
      </p:sp>
      <p:pic>
        <p:nvPicPr>
          <p:cNvPr id="8" name="Picture 14" descr="Hình ảnh Mặt Trăng Png PNG, Vector, PSD, và biểu tượng để tải về miễn phí |  pngtree">
            <a:extLst>
              <a:ext uri="{FF2B5EF4-FFF2-40B4-BE49-F238E27FC236}">
                <a16:creationId xmlns:a16="http://schemas.microsoft.com/office/drawing/2014/main" id="{C51187CB-55FD-4B58-794D-8AF86A524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31" y="1675630"/>
            <a:ext cx="1992991" cy="199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1EAE0082-93AC-9FEB-972B-FB8A2A9C8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1" b="65626" l="16535" r="47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8000" r="48072" b="30193"/>
          <a:stretch/>
        </p:blipFill>
        <p:spPr bwMode="auto">
          <a:xfrm>
            <a:off x="7607243" y="3346871"/>
            <a:ext cx="1123720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ình ảnh Ngôi Sao Nhỏ, Thiết Kế mẫu, Hình ảnh PNG, ảnh và Nền - Lovepik">
            <a:extLst>
              <a:ext uri="{FF2B5EF4-FFF2-40B4-BE49-F238E27FC236}">
                <a16:creationId xmlns:a16="http://schemas.microsoft.com/office/drawing/2014/main" id="{BCD5906D-3B63-7542-B10D-E2F1FAB44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00" b="66000" l="53333" r="82333">
                        <a14:foregroundMark x1="82000" y1="44333" x2="82000" y2="44333"/>
                        <a14:foregroundMark x1="67000" y1="35000" x2="67000" y2="35000"/>
                        <a14:foregroundMark x1="66667" y1="36333" x2="66667" y2="36333"/>
                        <a14:foregroundMark x1="67667" y1="36000" x2="67667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10" t="32119" r="13754" b="30098"/>
          <a:stretch/>
        </p:blipFill>
        <p:spPr bwMode="auto">
          <a:xfrm>
            <a:off x="4807163" y="3427593"/>
            <a:ext cx="1035412" cy="10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Blank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203EF4-32B1-8A18-0A10-A824BB4D9812}"/>
              </a:ext>
            </a:extLst>
          </p:cNvPr>
          <p:cNvSpPr/>
          <p:nvPr/>
        </p:nvSpPr>
        <p:spPr>
          <a:xfrm>
            <a:off x="7728058" y="4507246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87ECE5-345E-940E-7586-D8F73EB75712}"/>
              </a:ext>
            </a:extLst>
          </p:cNvPr>
          <p:cNvGrpSpPr/>
          <p:nvPr/>
        </p:nvGrpSpPr>
        <p:grpSpPr>
          <a:xfrm>
            <a:off x="2370887" y="5865251"/>
            <a:ext cx="4402226" cy="3215093"/>
            <a:chOff x="2543388" y="1528917"/>
            <a:chExt cx="4402226" cy="32150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D4BFB-82C8-F48D-C32F-37E57FC52752}"/>
                </a:ext>
              </a:extLst>
            </p:cNvPr>
            <p:cNvSpPr/>
            <p:nvPr/>
          </p:nvSpPr>
          <p:spPr>
            <a:xfrm>
              <a:off x="2543388" y="1528917"/>
              <a:ext cx="4402226" cy="321509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Những hình ảnh vỗ tay đẹp cho Powerpoint">
              <a:extLst>
                <a:ext uri="{FF2B5EF4-FFF2-40B4-BE49-F238E27FC236}">
                  <a16:creationId xmlns:a16="http://schemas.microsoft.com/office/drawing/2014/main" id="{3FCEAB14-197D-654A-F80A-55C112919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9" y="2557200"/>
              <a:ext cx="2769796" cy="207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7D8EF7-C50A-BFA4-2079-65C581564F96}"/>
                </a:ext>
              </a:extLst>
            </p:cNvPr>
            <p:cNvSpPr/>
            <p:nvPr/>
          </p:nvSpPr>
          <p:spPr>
            <a:xfrm>
              <a:off x="2956697" y="1710532"/>
              <a:ext cx="380070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Chúc</a:t>
              </a:r>
              <a:r>
                <a:rPr lang="en-US" sz="2000" b="1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mừng</a:t>
              </a:r>
              <a:endParaRPr lang="en-US" sz="2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hoàn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thành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xuất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sắc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phần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lời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của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mình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0525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51417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859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án 2 tập 2 Cánh diều – Sách PDF">
            <a:extLst>
              <a:ext uri="{FF2B5EF4-FFF2-40B4-BE49-F238E27FC236}">
                <a16:creationId xmlns:a16="http://schemas.microsoft.com/office/drawing/2014/main" id="{ECFE194E-611F-B193-3DB1-CCB1258F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9" y="402128"/>
            <a:ext cx="2148255" cy="30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35852E8-C6BF-A976-39FD-BE4F5FAF6B3D}"/>
              </a:ext>
            </a:extLst>
          </p:cNvPr>
          <p:cNvGrpSpPr/>
          <p:nvPr/>
        </p:nvGrpSpPr>
        <p:grpSpPr>
          <a:xfrm>
            <a:off x="3806457" y="387268"/>
            <a:ext cx="4286631" cy="3033756"/>
            <a:chOff x="3402420" y="387268"/>
            <a:chExt cx="4286631" cy="30337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EFA804-7450-F484-CB8C-FABDAE9F3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2420" y="387269"/>
              <a:ext cx="2148255" cy="30337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A05B46-A8B0-0E0B-6D3C-D4707967A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0675" y="387268"/>
              <a:ext cx="2138376" cy="30337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0797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>
            <a:spLocks noGrp="1"/>
          </p:cNvSpPr>
          <p:nvPr>
            <p:ph type="title"/>
          </p:nvPr>
        </p:nvSpPr>
        <p:spPr>
          <a:xfrm>
            <a:off x="2514600" y="879462"/>
            <a:ext cx="4114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Merriweather Black" panose="00000A00000000000000" pitchFamily="2" charset="0"/>
              </a:rPr>
              <a:t>Y</a:t>
            </a:r>
            <a:r>
              <a:rPr lang="en" sz="2800" dirty="0">
                <a:latin typeface="Merriweather Black" panose="00000A00000000000000" pitchFamily="2" charset="0"/>
              </a:rPr>
              <a:t>êu cầu cần đạt</a:t>
            </a:r>
            <a:endParaRPr sz="2800" dirty="0">
              <a:solidFill>
                <a:schemeClr val="accent2"/>
              </a:solidFill>
              <a:latin typeface="Merriweather Black" panose="00000A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D827A-785D-6AF5-4452-B02618109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4" name="Google Shape;464;p24"/>
          <p:cNvSpPr txBox="1">
            <a:spLocks noGrp="1"/>
          </p:cNvSpPr>
          <p:nvPr>
            <p:ph type="title" idx="4294967295"/>
          </p:nvPr>
        </p:nvSpPr>
        <p:spPr>
          <a:xfrm>
            <a:off x="0" y="192088"/>
            <a:ext cx="4276725" cy="654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K</a:t>
            </a:r>
            <a:r>
              <a:rPr lang="en" sz="4800" dirty="0"/>
              <a:t>hám phá </a:t>
            </a:r>
            <a:endParaRPr sz="4800" dirty="0"/>
          </a:p>
        </p:txBody>
      </p:sp>
      <p:grpSp>
        <p:nvGrpSpPr>
          <p:cNvPr id="433" name="Google Shape;433;p24"/>
          <p:cNvGrpSpPr/>
          <p:nvPr/>
        </p:nvGrpSpPr>
        <p:grpSpPr>
          <a:xfrm>
            <a:off x="8044019" y="125001"/>
            <a:ext cx="715227" cy="731490"/>
            <a:chOff x="5220554" y="2504411"/>
            <a:chExt cx="785101" cy="808902"/>
          </a:xfrm>
        </p:grpSpPr>
        <p:sp>
          <p:nvSpPr>
            <p:cNvPr id="434" name="Google Shape;434;p24"/>
            <p:cNvSpPr/>
            <p:nvPr/>
          </p:nvSpPr>
          <p:spPr>
            <a:xfrm>
              <a:off x="5635871" y="2504411"/>
              <a:ext cx="369785" cy="219442"/>
            </a:xfrm>
            <a:custGeom>
              <a:avLst/>
              <a:gdLst/>
              <a:ahLst/>
              <a:cxnLst/>
              <a:rect l="l" t="t" r="r" b="b"/>
              <a:pathLst>
                <a:path w="3281" h="1947" extrusionOk="0">
                  <a:moveTo>
                    <a:pt x="1" y="1"/>
                  </a:moveTo>
                  <a:lnTo>
                    <a:pt x="522" y="850"/>
                  </a:lnTo>
                  <a:lnTo>
                    <a:pt x="3281" y="1947"/>
                  </a:lnTo>
                  <a:lnTo>
                    <a:pt x="3281" y="19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94590" y="2600100"/>
              <a:ext cx="311066" cy="410593"/>
            </a:xfrm>
            <a:custGeom>
              <a:avLst/>
              <a:gdLst/>
              <a:ahLst/>
              <a:cxnLst/>
              <a:rect l="l" t="t" r="r" b="b"/>
              <a:pathLst>
                <a:path w="2760" h="3643" extrusionOk="0">
                  <a:moveTo>
                    <a:pt x="1" y="1"/>
                  </a:moveTo>
                  <a:lnTo>
                    <a:pt x="1716" y="3642"/>
                  </a:lnTo>
                  <a:lnTo>
                    <a:pt x="2760" y="10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5887991" y="2723741"/>
              <a:ext cx="117664" cy="445984"/>
            </a:xfrm>
            <a:custGeom>
              <a:avLst/>
              <a:gdLst/>
              <a:ahLst/>
              <a:cxnLst/>
              <a:rect l="l" t="t" r="r" b="b"/>
              <a:pathLst>
                <a:path w="1044" h="3957" extrusionOk="0">
                  <a:moveTo>
                    <a:pt x="1044" y="1"/>
                  </a:moveTo>
                  <a:lnTo>
                    <a:pt x="0" y="2545"/>
                  </a:lnTo>
                  <a:lnTo>
                    <a:pt x="473" y="395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5279950" y="2504411"/>
              <a:ext cx="414754" cy="153958"/>
            </a:xfrm>
            <a:custGeom>
              <a:avLst/>
              <a:gdLst/>
              <a:ahLst/>
              <a:cxnLst/>
              <a:rect l="l" t="t" r="r" b="b"/>
              <a:pathLst>
                <a:path w="3680" h="1366" extrusionOk="0">
                  <a:moveTo>
                    <a:pt x="3159" y="1"/>
                  </a:moveTo>
                  <a:lnTo>
                    <a:pt x="1" y="1365"/>
                  </a:lnTo>
                  <a:lnTo>
                    <a:pt x="1" y="1365"/>
                  </a:lnTo>
                  <a:lnTo>
                    <a:pt x="3680" y="850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5279950" y="2600100"/>
              <a:ext cx="414754" cy="359650"/>
            </a:xfrm>
            <a:custGeom>
              <a:avLst/>
              <a:gdLst/>
              <a:ahLst/>
              <a:cxnLst/>
              <a:rect l="l" t="t" r="r" b="b"/>
              <a:pathLst>
                <a:path w="3680" h="3191" extrusionOk="0">
                  <a:moveTo>
                    <a:pt x="3680" y="1"/>
                  </a:moveTo>
                  <a:lnTo>
                    <a:pt x="1" y="516"/>
                  </a:lnTo>
                  <a:lnTo>
                    <a:pt x="1425" y="3191"/>
                  </a:lnTo>
                  <a:lnTo>
                    <a:pt x="3680" y="1"/>
                  </a:lnTo>
                  <a:close/>
                </a:path>
              </a:pathLst>
            </a:custGeom>
            <a:solidFill>
              <a:srgbClr val="676388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440441" y="2600100"/>
              <a:ext cx="447664" cy="410593"/>
            </a:xfrm>
            <a:custGeom>
              <a:avLst/>
              <a:gdLst/>
              <a:ahLst/>
              <a:cxnLst/>
              <a:rect l="l" t="t" r="r" b="b"/>
              <a:pathLst>
                <a:path w="3972" h="3643" extrusionOk="0">
                  <a:moveTo>
                    <a:pt x="2256" y="1"/>
                  </a:moveTo>
                  <a:lnTo>
                    <a:pt x="1" y="3191"/>
                  </a:lnTo>
                  <a:lnTo>
                    <a:pt x="3971" y="3642"/>
                  </a:lnTo>
                  <a:lnTo>
                    <a:pt x="3971" y="3642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220554" y="2658257"/>
              <a:ext cx="220000" cy="434375"/>
            </a:xfrm>
            <a:custGeom>
              <a:avLst/>
              <a:gdLst/>
              <a:ahLst/>
              <a:cxnLst/>
              <a:rect l="l" t="t" r="r" b="b"/>
              <a:pathLst>
                <a:path w="1952" h="3854" extrusionOk="0">
                  <a:moveTo>
                    <a:pt x="528" y="0"/>
                  </a:moveTo>
                  <a:lnTo>
                    <a:pt x="0" y="3853"/>
                  </a:lnTo>
                  <a:lnTo>
                    <a:pt x="1952" y="2675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440441" y="2959638"/>
              <a:ext cx="447664" cy="353676"/>
            </a:xfrm>
            <a:custGeom>
              <a:avLst/>
              <a:gdLst/>
              <a:ahLst/>
              <a:cxnLst/>
              <a:rect l="l" t="t" r="r" b="b"/>
              <a:pathLst>
                <a:path w="3972" h="3138" extrusionOk="0">
                  <a:moveTo>
                    <a:pt x="1" y="1"/>
                  </a:moveTo>
                  <a:lnTo>
                    <a:pt x="1377" y="3137"/>
                  </a:lnTo>
                  <a:lnTo>
                    <a:pt x="3971" y="4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595635" y="3010582"/>
              <a:ext cx="345779" cy="302732"/>
            </a:xfrm>
            <a:custGeom>
              <a:avLst/>
              <a:gdLst/>
              <a:ahLst/>
              <a:cxnLst/>
              <a:rect l="l" t="t" r="r" b="b"/>
              <a:pathLst>
                <a:path w="3068" h="2686" extrusionOk="0">
                  <a:moveTo>
                    <a:pt x="2594" y="0"/>
                  </a:moveTo>
                  <a:lnTo>
                    <a:pt x="0" y="2685"/>
                  </a:lnTo>
                  <a:lnTo>
                    <a:pt x="3067" y="14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5220554" y="2959638"/>
              <a:ext cx="375195" cy="353676"/>
            </a:xfrm>
            <a:custGeom>
              <a:avLst/>
              <a:gdLst/>
              <a:ahLst/>
              <a:cxnLst/>
              <a:rect l="l" t="t" r="r" b="b"/>
              <a:pathLst>
                <a:path w="3329" h="3138" extrusionOk="0">
                  <a:moveTo>
                    <a:pt x="1952" y="1"/>
                  </a:moveTo>
                  <a:lnTo>
                    <a:pt x="0" y="1179"/>
                  </a:lnTo>
                  <a:lnTo>
                    <a:pt x="3328" y="3137"/>
                  </a:lnTo>
                  <a:lnTo>
                    <a:pt x="3328" y="3137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4"/>
          <p:cNvGrpSpPr/>
          <p:nvPr/>
        </p:nvGrpSpPr>
        <p:grpSpPr>
          <a:xfrm>
            <a:off x="27965" y="71600"/>
            <a:ext cx="640065" cy="906784"/>
            <a:chOff x="5719616" y="2003960"/>
            <a:chExt cx="326298" cy="475802"/>
          </a:xfrm>
        </p:grpSpPr>
        <p:sp>
          <p:nvSpPr>
            <p:cNvPr id="445" name="Google Shape;445;p24"/>
            <p:cNvSpPr/>
            <p:nvPr/>
          </p:nvSpPr>
          <p:spPr>
            <a:xfrm>
              <a:off x="5868073" y="2319031"/>
              <a:ext cx="177840" cy="160731"/>
            </a:xfrm>
            <a:custGeom>
              <a:avLst/>
              <a:gdLst/>
              <a:ahLst/>
              <a:cxnLst/>
              <a:rect l="l" t="t" r="r" b="b"/>
              <a:pathLst>
                <a:path w="3117" h="2817" extrusionOk="0">
                  <a:moveTo>
                    <a:pt x="2482" y="0"/>
                  </a:moveTo>
                  <a:lnTo>
                    <a:pt x="0" y="769"/>
                  </a:lnTo>
                  <a:lnTo>
                    <a:pt x="635" y="2817"/>
                  </a:lnTo>
                  <a:lnTo>
                    <a:pt x="3117" y="2048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86787" y="2379627"/>
              <a:ext cx="158670" cy="99908"/>
            </a:xfrm>
            <a:custGeom>
              <a:avLst/>
              <a:gdLst/>
              <a:ahLst/>
              <a:cxnLst/>
              <a:rect l="l" t="t" r="r" b="b"/>
              <a:pathLst>
                <a:path w="2781" h="1751" fill="none" extrusionOk="0">
                  <a:moveTo>
                    <a:pt x="2751" y="997"/>
                  </a:moveTo>
                  <a:lnTo>
                    <a:pt x="339" y="1744"/>
                  </a:lnTo>
                  <a:cubicBezTo>
                    <a:pt x="320" y="1751"/>
                    <a:pt x="300" y="1740"/>
                    <a:pt x="295" y="1720"/>
                  </a:cubicBezTo>
                  <a:lnTo>
                    <a:pt x="0" y="769"/>
                  </a:lnTo>
                  <a:lnTo>
                    <a:pt x="2481" y="0"/>
                  </a:lnTo>
                  <a:lnTo>
                    <a:pt x="2775" y="951"/>
                  </a:lnTo>
                  <a:cubicBezTo>
                    <a:pt x="2781" y="971"/>
                    <a:pt x="2770" y="992"/>
                    <a:pt x="2751" y="9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719616" y="2003960"/>
              <a:ext cx="318139" cy="359006"/>
            </a:xfrm>
            <a:custGeom>
              <a:avLst/>
              <a:gdLst/>
              <a:ahLst/>
              <a:cxnLst/>
              <a:rect l="l" t="t" r="r" b="b"/>
              <a:pathLst>
                <a:path w="5576" h="6292" extrusionOk="0">
                  <a:moveTo>
                    <a:pt x="2833" y="0"/>
                  </a:moveTo>
                  <a:cubicBezTo>
                    <a:pt x="2480" y="0"/>
                    <a:pt x="2120" y="71"/>
                    <a:pt x="1769" y="223"/>
                  </a:cubicBezTo>
                  <a:cubicBezTo>
                    <a:pt x="651" y="708"/>
                    <a:pt x="0" y="1932"/>
                    <a:pt x="225" y="3129"/>
                  </a:cubicBezTo>
                  <a:cubicBezTo>
                    <a:pt x="379" y="3946"/>
                    <a:pt x="877" y="4590"/>
                    <a:pt x="1530" y="4959"/>
                  </a:cubicBezTo>
                  <a:cubicBezTo>
                    <a:pt x="2026" y="5239"/>
                    <a:pt x="2412" y="5679"/>
                    <a:pt x="2580" y="6224"/>
                  </a:cubicBezTo>
                  <a:lnTo>
                    <a:pt x="2600" y="6291"/>
                  </a:lnTo>
                  <a:lnTo>
                    <a:pt x="5081" y="5522"/>
                  </a:lnTo>
                  <a:lnTo>
                    <a:pt x="5060" y="5453"/>
                  </a:lnTo>
                  <a:cubicBezTo>
                    <a:pt x="4894" y="4922"/>
                    <a:pt x="4939" y="4348"/>
                    <a:pt x="5192" y="3852"/>
                  </a:cubicBezTo>
                  <a:cubicBezTo>
                    <a:pt x="5495" y="3259"/>
                    <a:pt x="5575" y="2553"/>
                    <a:pt x="5364" y="1866"/>
                  </a:cubicBezTo>
                  <a:cubicBezTo>
                    <a:pt x="5011" y="730"/>
                    <a:pt x="3963" y="0"/>
                    <a:pt x="28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92721" y="2046924"/>
              <a:ext cx="77880" cy="60595"/>
            </a:xfrm>
            <a:custGeom>
              <a:avLst/>
              <a:gdLst/>
              <a:ahLst/>
              <a:cxnLst/>
              <a:rect l="l" t="t" r="r" b="b"/>
              <a:pathLst>
                <a:path w="1365" h="1062" extrusionOk="0">
                  <a:moveTo>
                    <a:pt x="432" y="0"/>
                  </a:moveTo>
                  <a:cubicBezTo>
                    <a:pt x="206" y="0"/>
                    <a:pt x="41" y="110"/>
                    <a:pt x="25" y="298"/>
                  </a:cubicBezTo>
                  <a:cubicBezTo>
                    <a:pt x="1" y="562"/>
                    <a:pt x="277" y="879"/>
                    <a:pt x="640" y="1008"/>
                  </a:cubicBezTo>
                  <a:cubicBezTo>
                    <a:pt x="743" y="1044"/>
                    <a:pt x="842" y="1061"/>
                    <a:pt x="932" y="1061"/>
                  </a:cubicBezTo>
                  <a:cubicBezTo>
                    <a:pt x="1158" y="1061"/>
                    <a:pt x="1324" y="951"/>
                    <a:pt x="1340" y="762"/>
                  </a:cubicBezTo>
                  <a:cubicBezTo>
                    <a:pt x="1364" y="500"/>
                    <a:pt x="1088" y="183"/>
                    <a:pt x="724" y="54"/>
                  </a:cubicBezTo>
                  <a:cubicBezTo>
                    <a:pt x="621" y="17"/>
                    <a:pt x="522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868073" y="2319031"/>
              <a:ext cx="160439" cy="104529"/>
            </a:xfrm>
            <a:custGeom>
              <a:avLst/>
              <a:gdLst/>
              <a:ahLst/>
              <a:cxnLst/>
              <a:rect l="l" t="t" r="r" b="b"/>
              <a:pathLst>
                <a:path w="2812" h="1832" fill="none" extrusionOk="0">
                  <a:moveTo>
                    <a:pt x="0" y="769"/>
                  </a:moveTo>
                  <a:lnTo>
                    <a:pt x="2482" y="0"/>
                  </a:lnTo>
                  <a:lnTo>
                    <a:pt x="2811" y="1062"/>
                  </a:lnTo>
                  <a:lnTo>
                    <a:pt x="330" y="183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810277" y="2171253"/>
              <a:ext cx="128545" cy="169746"/>
            </a:xfrm>
            <a:custGeom>
              <a:avLst/>
              <a:gdLst/>
              <a:ahLst/>
              <a:cxnLst/>
              <a:rect l="l" t="t" r="r" b="b"/>
              <a:pathLst>
                <a:path w="2253" h="2975" fill="none" extrusionOk="0">
                  <a:moveTo>
                    <a:pt x="2252" y="2975"/>
                  </a:moveTo>
                  <a:lnTo>
                    <a:pt x="1591" y="839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900937" y="2127375"/>
              <a:ext cx="48383" cy="91748"/>
            </a:xfrm>
            <a:custGeom>
              <a:avLst/>
              <a:gdLst/>
              <a:ahLst/>
              <a:cxnLst/>
              <a:rect l="l" t="t" r="r" b="b"/>
              <a:pathLst>
                <a:path w="848" h="1608" fill="none" extrusionOk="0">
                  <a:moveTo>
                    <a:pt x="0" y="1608"/>
                  </a:moveTo>
                  <a:lnTo>
                    <a:pt x="848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16A990-C36A-3060-7808-1C498F732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849333"/>
              </p:ext>
            </p:extLst>
          </p:nvPr>
        </p:nvGraphicFramePr>
        <p:xfrm>
          <a:off x="426549" y="1308165"/>
          <a:ext cx="8191007" cy="315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F01361-7A50-0EA5-331E-DE23832DC875}"/>
              </a:ext>
            </a:extLst>
          </p:cNvPr>
          <p:cNvSpPr txBox="1"/>
          <p:nvPr/>
        </p:nvSpPr>
        <p:spPr>
          <a:xfrm>
            <a:off x="1193672" y="169013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Kiến</a:t>
            </a:r>
            <a:r>
              <a:rPr lang="en-US" sz="2000" b="1" dirty="0"/>
              <a:t> </a:t>
            </a:r>
            <a:r>
              <a:rPr lang="en-US" sz="2000" b="1" dirty="0" err="1"/>
              <a:t>thức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6FADD-31E8-FE7D-31F9-90050DD19FFB}"/>
              </a:ext>
            </a:extLst>
          </p:cNvPr>
          <p:cNvSpPr txBox="1"/>
          <p:nvPr/>
        </p:nvSpPr>
        <p:spPr>
          <a:xfrm>
            <a:off x="3901248" y="169013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Năng</a:t>
            </a:r>
            <a:r>
              <a:rPr lang="en-US" sz="2000" b="1" dirty="0"/>
              <a:t> </a:t>
            </a:r>
            <a:r>
              <a:rPr lang="en-US" sz="2000" b="1" dirty="0" err="1"/>
              <a:t>lực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1C14B-701A-0F40-5591-08AF2141990F}"/>
              </a:ext>
            </a:extLst>
          </p:cNvPr>
          <p:cNvSpPr txBox="1"/>
          <p:nvPr/>
        </p:nvSpPr>
        <p:spPr>
          <a:xfrm>
            <a:off x="6467221" y="169013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Phẩm</a:t>
            </a:r>
            <a:r>
              <a:rPr lang="en-US" sz="2000" b="1" dirty="0"/>
              <a:t> </a:t>
            </a:r>
            <a:r>
              <a:rPr lang="en-US" sz="2000" b="1" dirty="0" err="1"/>
              <a:t>chất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2 Bài 90: Thu thập - Kiểm đếm - Cánh Diều">
            <a:extLst>
              <a:ext uri="{FF2B5EF4-FFF2-40B4-BE49-F238E27FC236}">
                <a16:creationId xmlns:a16="http://schemas.microsoft.com/office/drawing/2014/main" id="{C531085F-5641-7626-7614-B8BF7D829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806"/>
          <a:stretch/>
        </p:blipFill>
        <p:spPr bwMode="auto">
          <a:xfrm>
            <a:off x="-11017" y="1"/>
            <a:ext cx="9155017" cy="52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203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5"/>
          <p:cNvGrpSpPr/>
          <p:nvPr/>
        </p:nvGrpSpPr>
        <p:grpSpPr>
          <a:xfrm>
            <a:off x="2720267" y="52436"/>
            <a:ext cx="1097285" cy="624623"/>
            <a:chOff x="7270650" y="881723"/>
            <a:chExt cx="943658" cy="528624"/>
          </a:xfrm>
        </p:grpSpPr>
        <p:sp>
          <p:nvSpPr>
            <p:cNvPr id="498" name="Google Shape;498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3890351" y="-15060"/>
            <a:ext cx="2122592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Quan </a:t>
            </a:r>
            <a:r>
              <a:rPr lang="en-US" dirty="0" err="1"/>
              <a:t>sát</a:t>
            </a:r>
            <a:endParaRPr dirty="0"/>
          </a:p>
        </p:txBody>
      </p:sp>
      <p:pic>
        <p:nvPicPr>
          <p:cNvPr id="4098" name="Picture 2" descr="Toán 2 Bài 90: Thu thập - Kiểm đếm - Cánh Diều">
            <a:extLst>
              <a:ext uri="{FF2B5EF4-FFF2-40B4-BE49-F238E27FC236}">
                <a16:creationId xmlns:a16="http://schemas.microsoft.com/office/drawing/2014/main" id="{5111C23A-BAF2-BDA2-34E5-70A249EE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" b="56667" l="2132" r="35853">
                        <a14:foregroundMark x1="2132" y1="28462" x2="3488" y2="26667"/>
                        <a14:foregroundMark x1="35465" y1="24615" x2="35853" y2="25641"/>
                        <a14:foregroundMark x1="23450" y1="53333" x2="23450" y2="53846"/>
                        <a14:foregroundMark x1="15116" y1="55385" x2="15116" y2="55385"/>
                        <a14:foregroundMark x1="12597" y1="56667" x2="12597" y2="56667"/>
                        <a14:foregroundMark x1="13760" y1="56667" x2="13760" y2="56667"/>
                        <a14:foregroundMark x1="15310" y1="55897" x2="15310" y2="55897"/>
                        <a14:foregroundMark x1="14922" y1="54872" x2="14922" y2="54872"/>
                        <a14:foregroundMark x1="22868" y1="56154" x2="22868" y2="5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90" r="60998" b="40458"/>
          <a:stretch/>
        </p:blipFill>
        <p:spPr bwMode="auto">
          <a:xfrm>
            <a:off x="146673" y="452070"/>
            <a:ext cx="2652381" cy="26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án 2 Bài 90: Thu thập - Kiểm đếm - Cánh Diều">
            <a:extLst>
              <a:ext uri="{FF2B5EF4-FFF2-40B4-BE49-F238E27FC236}">
                <a16:creationId xmlns:a16="http://schemas.microsoft.com/office/drawing/2014/main" id="{5BB12FFA-D636-2B07-0C9B-A0842269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08" b="53077" l="48450" r="99419">
                        <a14:foregroundMark x1="51744" y1="40000" x2="53295" y2="35897"/>
                        <a14:foregroundMark x1="49612" y1="34615" x2="49612" y2="34615"/>
                        <a14:foregroundMark x1="49031" y1="35385" x2="49031" y2="35385"/>
                        <a14:foregroundMark x1="49031" y1="34872" x2="49031" y2="34872"/>
                        <a14:foregroundMark x1="97287" y1="18718" x2="97287" y2="18718"/>
                        <a14:foregroundMark x1="98837" y1="19744" x2="98837" y2="19744"/>
                        <a14:foregroundMark x1="99419" y1="20769" x2="99419" y2="2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15" t="7386" b="41414"/>
          <a:stretch/>
        </p:blipFill>
        <p:spPr bwMode="auto">
          <a:xfrm>
            <a:off x="0" y="2860621"/>
            <a:ext cx="2736259" cy="19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hám phá hơn 122 hình nền dấu chấm hỏi mới nhất - thdonghoadian">
            <a:extLst>
              <a:ext uri="{FF2B5EF4-FFF2-40B4-BE49-F238E27FC236}">
                <a16:creationId xmlns:a16="http://schemas.microsoft.com/office/drawing/2014/main" id="{AAF239B5-3708-9621-C7A5-6A125A9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7" b="89994" l="10000" r="90000">
                        <a14:foregroundMark x1="43958" y1="11627" x2="43958" y2="11627"/>
                        <a14:foregroundMark x1="48542" y1="11012" x2="48542" y2="11012"/>
                        <a14:foregroundMark x1="50208" y1="10397" x2="42813" y2="10397"/>
                        <a14:foregroundMark x1="41094" y1="10397" x2="44531" y2="9167"/>
                        <a14:foregroundMark x1="28490" y1="89547" x2="28490" y2="89547"/>
                        <a14:foregroundMark x1="31354" y1="89547" x2="31354" y2="8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69" y="902048"/>
            <a:ext cx="1242882" cy="11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6264-81B7-A161-6A25-061C26BBC3EF}"/>
              </a:ext>
            </a:extLst>
          </p:cNvPr>
          <p:cNvSpPr txBox="1"/>
          <p:nvPr/>
        </p:nvSpPr>
        <p:spPr>
          <a:xfrm>
            <a:off x="3745736" y="922759"/>
            <a:ext cx="4537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FBC023-ED39-1651-C6F5-15F838CB35D5}"/>
              </a:ext>
            </a:extLst>
          </p:cNvPr>
          <p:cNvSpPr/>
          <p:nvPr/>
        </p:nvSpPr>
        <p:spPr>
          <a:xfrm>
            <a:off x="3585751" y="2422276"/>
            <a:ext cx="4697681" cy="661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Khối</a:t>
            </a:r>
            <a:r>
              <a:rPr lang="en-US" sz="2700" b="1" dirty="0"/>
              <a:t> </a:t>
            </a:r>
            <a:r>
              <a:rPr lang="en-US" sz="2700" b="1" dirty="0" err="1"/>
              <a:t>lập</a:t>
            </a:r>
            <a:r>
              <a:rPr lang="en-US" sz="2700" b="1" dirty="0"/>
              <a:t> </a:t>
            </a:r>
            <a:r>
              <a:rPr lang="en-US" sz="2700" b="1" dirty="0" err="1"/>
              <a:t>phương</a:t>
            </a:r>
            <a:r>
              <a:rPr lang="en-US" sz="2700" b="1" dirty="0"/>
              <a:t>, </a:t>
            </a:r>
            <a:r>
              <a:rPr lang="en-US" sz="2700" b="1" dirty="0" err="1"/>
              <a:t>khối</a:t>
            </a:r>
            <a:r>
              <a:rPr lang="en-US" sz="2700" b="1" dirty="0"/>
              <a:t> </a:t>
            </a:r>
            <a:r>
              <a:rPr lang="en-US" sz="2700" b="1" dirty="0" err="1"/>
              <a:t>cầu</a:t>
            </a:r>
            <a:endParaRPr lang="en-US" sz="2700" b="1" dirty="0"/>
          </a:p>
        </p:txBody>
      </p:sp>
      <p:sp>
        <p:nvSpPr>
          <p:cNvPr id="5" name="Action Button: Blank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8AE534C-3E3E-C128-293F-DE305EE1B9EF}"/>
              </a:ext>
            </a:extLst>
          </p:cNvPr>
          <p:cNvSpPr/>
          <p:nvPr/>
        </p:nvSpPr>
        <p:spPr>
          <a:xfrm>
            <a:off x="7728058" y="4507246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25"/>
          <p:cNvGrpSpPr/>
          <p:nvPr/>
        </p:nvGrpSpPr>
        <p:grpSpPr>
          <a:xfrm>
            <a:off x="2931787" y="56280"/>
            <a:ext cx="1097285" cy="624623"/>
            <a:chOff x="7270650" y="881723"/>
            <a:chExt cx="943658" cy="528624"/>
          </a:xfrm>
        </p:grpSpPr>
        <p:sp>
          <p:nvSpPr>
            <p:cNvPr id="498" name="Google Shape;498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extrusionOk="0">
                  <a:moveTo>
                    <a:pt x="1" y="1"/>
                  </a:moveTo>
                  <a:lnTo>
                    <a:pt x="282" y="1044"/>
                  </a:lnTo>
                  <a:lnTo>
                    <a:pt x="726" y="925"/>
                  </a:lnTo>
                  <a:lnTo>
                    <a:pt x="1332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extrusionOk="0">
                  <a:moveTo>
                    <a:pt x="446" y="1"/>
                  </a:moveTo>
                  <a:lnTo>
                    <a:pt x="0" y="120"/>
                  </a:lnTo>
                  <a:lnTo>
                    <a:pt x="281" y="1165"/>
                  </a:lnTo>
                  <a:lnTo>
                    <a:pt x="1338" y="334"/>
                  </a:lnTo>
                  <a:lnTo>
                    <a:pt x="4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7273173" y="908298"/>
              <a:ext cx="941135" cy="429641"/>
            </a:xfrm>
            <a:custGeom>
              <a:avLst/>
              <a:gdLst/>
              <a:ahLst/>
              <a:cxnLst/>
              <a:rect l="l" t="t" r="r" b="b"/>
              <a:pathLst>
                <a:path w="11192" h="5109" extrusionOk="0">
                  <a:moveTo>
                    <a:pt x="7692" y="1"/>
                  </a:moveTo>
                  <a:cubicBezTo>
                    <a:pt x="7134" y="1"/>
                    <a:pt x="6529" y="69"/>
                    <a:pt x="5892" y="240"/>
                  </a:cubicBezTo>
                  <a:cubicBezTo>
                    <a:pt x="3617" y="851"/>
                    <a:pt x="1647" y="1942"/>
                    <a:pt x="740" y="2491"/>
                  </a:cubicBezTo>
                  <a:cubicBezTo>
                    <a:pt x="405" y="2695"/>
                    <a:pt x="168" y="3028"/>
                    <a:pt x="89" y="3413"/>
                  </a:cubicBezTo>
                  <a:cubicBezTo>
                    <a:pt x="1" y="3848"/>
                    <a:pt x="121" y="4301"/>
                    <a:pt x="417" y="4633"/>
                  </a:cubicBezTo>
                  <a:cubicBezTo>
                    <a:pt x="677" y="4925"/>
                    <a:pt x="1048" y="5095"/>
                    <a:pt x="1441" y="5104"/>
                  </a:cubicBezTo>
                  <a:cubicBezTo>
                    <a:pt x="1567" y="5107"/>
                    <a:pt x="1710" y="5109"/>
                    <a:pt x="1868" y="5109"/>
                  </a:cubicBezTo>
                  <a:cubicBezTo>
                    <a:pt x="3038" y="5109"/>
                    <a:pt x="5025" y="5011"/>
                    <a:pt x="7028" y="4473"/>
                  </a:cubicBezTo>
                  <a:cubicBezTo>
                    <a:pt x="9097" y="3919"/>
                    <a:pt x="10322" y="2598"/>
                    <a:pt x="10914" y="1767"/>
                  </a:cubicBezTo>
                  <a:cubicBezTo>
                    <a:pt x="11191" y="1378"/>
                    <a:pt x="11046" y="836"/>
                    <a:pt x="10612" y="638"/>
                  </a:cubicBezTo>
                  <a:cubicBezTo>
                    <a:pt x="9969" y="345"/>
                    <a:pt x="8947" y="1"/>
                    <a:pt x="7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7273173" y="881723"/>
              <a:ext cx="941135" cy="457729"/>
            </a:xfrm>
            <a:custGeom>
              <a:avLst/>
              <a:gdLst/>
              <a:ahLst/>
              <a:cxnLst/>
              <a:rect l="l" t="t" r="r" b="b"/>
              <a:pathLst>
                <a:path w="11192" h="5443" fill="none" extrusionOk="0">
                  <a:moveTo>
                    <a:pt x="5892" y="556"/>
                  </a:moveTo>
                  <a:cubicBezTo>
                    <a:pt x="7961" y="0"/>
                    <a:pt x="9684" y="530"/>
                    <a:pt x="10612" y="954"/>
                  </a:cubicBezTo>
                  <a:cubicBezTo>
                    <a:pt x="11046" y="1152"/>
                    <a:pt x="11191" y="1694"/>
                    <a:pt x="10914" y="2083"/>
                  </a:cubicBezTo>
                  <a:cubicBezTo>
                    <a:pt x="10322" y="2914"/>
                    <a:pt x="9097" y="4235"/>
                    <a:pt x="7028" y="4789"/>
                  </a:cubicBezTo>
                  <a:cubicBezTo>
                    <a:pt x="4754" y="5400"/>
                    <a:pt x="2501" y="5443"/>
                    <a:pt x="1441" y="5420"/>
                  </a:cubicBezTo>
                  <a:cubicBezTo>
                    <a:pt x="1048" y="5411"/>
                    <a:pt x="677" y="5241"/>
                    <a:pt x="417" y="4949"/>
                  </a:cubicBezTo>
                  <a:lnTo>
                    <a:pt x="417" y="4949"/>
                  </a:lnTo>
                  <a:cubicBezTo>
                    <a:pt x="121" y="4617"/>
                    <a:pt x="1" y="4164"/>
                    <a:pt x="89" y="3729"/>
                  </a:cubicBezTo>
                  <a:lnTo>
                    <a:pt x="89" y="3729"/>
                  </a:lnTo>
                  <a:cubicBezTo>
                    <a:pt x="168" y="3344"/>
                    <a:pt x="405" y="3011"/>
                    <a:pt x="740" y="2807"/>
                  </a:cubicBezTo>
                  <a:cubicBezTo>
                    <a:pt x="1647" y="2258"/>
                    <a:pt x="3617" y="1167"/>
                    <a:pt x="5892" y="55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282339" y="1003326"/>
              <a:ext cx="918347" cy="246482"/>
            </a:xfrm>
            <a:custGeom>
              <a:avLst/>
              <a:gdLst/>
              <a:ahLst/>
              <a:cxnLst/>
              <a:rect l="l" t="t" r="r" b="b"/>
              <a:pathLst>
                <a:path w="10921" h="2931" fill="none" extrusionOk="0">
                  <a:moveTo>
                    <a:pt x="10920" y="1"/>
                  </a:moveTo>
                  <a:lnTo>
                    <a:pt x="0" y="293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7278807" y="922762"/>
              <a:ext cx="913890" cy="307704"/>
            </a:xfrm>
            <a:custGeom>
              <a:avLst/>
              <a:gdLst/>
              <a:ahLst/>
              <a:cxnLst/>
              <a:rect l="l" t="t" r="r" b="b"/>
              <a:pathLst>
                <a:path w="10868" h="3659" fill="none" extrusionOk="0">
                  <a:moveTo>
                    <a:pt x="10867" y="743"/>
                  </a:moveTo>
                  <a:cubicBezTo>
                    <a:pt x="10867" y="743"/>
                    <a:pt x="5454" y="1"/>
                    <a:pt x="1" y="365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7289234" y="1024013"/>
              <a:ext cx="913806" cy="282055"/>
            </a:xfrm>
            <a:custGeom>
              <a:avLst/>
              <a:gdLst/>
              <a:ahLst/>
              <a:cxnLst/>
              <a:rect l="l" t="t" r="r" b="b"/>
              <a:pathLst>
                <a:path w="10867" h="3354" fill="none" extrusionOk="0">
                  <a:moveTo>
                    <a:pt x="10867" y="1"/>
                  </a:moveTo>
                  <a:cubicBezTo>
                    <a:pt x="10867" y="1"/>
                    <a:pt x="6553" y="3353"/>
                    <a:pt x="0" y="291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7270650" y="1061856"/>
              <a:ext cx="112512" cy="97971"/>
            </a:xfrm>
            <a:custGeom>
              <a:avLst/>
              <a:gdLst/>
              <a:ahLst/>
              <a:cxnLst/>
              <a:rect l="l" t="t" r="r" b="b"/>
              <a:pathLst>
                <a:path w="1338" h="1165" fill="none" extrusionOk="0">
                  <a:moveTo>
                    <a:pt x="1338" y="334"/>
                  </a:moveTo>
                  <a:lnTo>
                    <a:pt x="446" y="1"/>
                  </a:lnTo>
                  <a:lnTo>
                    <a:pt x="0" y="120"/>
                  </a:lnTo>
                  <a:lnTo>
                    <a:pt x="281" y="116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7337838" y="1322468"/>
              <a:ext cx="112008" cy="87879"/>
            </a:xfrm>
            <a:custGeom>
              <a:avLst/>
              <a:gdLst/>
              <a:ahLst/>
              <a:cxnLst/>
              <a:rect l="l" t="t" r="r" b="b"/>
              <a:pathLst>
                <a:path w="1332" h="1045" fill="none" extrusionOk="0">
                  <a:moveTo>
                    <a:pt x="1332" y="191"/>
                  </a:moveTo>
                  <a:lnTo>
                    <a:pt x="726" y="925"/>
                  </a:lnTo>
                  <a:lnTo>
                    <a:pt x="282" y="1044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7570094" y="1296231"/>
              <a:ext cx="246636" cy="88888"/>
            </a:xfrm>
            <a:custGeom>
              <a:avLst/>
              <a:gdLst/>
              <a:ahLst/>
              <a:cxnLst/>
              <a:rect l="l" t="t" r="r" b="b"/>
              <a:pathLst>
                <a:path w="2933" h="1057" extrusionOk="0">
                  <a:moveTo>
                    <a:pt x="2933" y="1"/>
                  </a:moveTo>
                  <a:cubicBezTo>
                    <a:pt x="2933" y="1"/>
                    <a:pt x="877" y="440"/>
                    <a:pt x="133" y="440"/>
                  </a:cubicBezTo>
                  <a:cubicBezTo>
                    <a:pt x="82" y="440"/>
                    <a:pt x="38" y="438"/>
                    <a:pt x="0" y="433"/>
                  </a:cubicBezTo>
                  <a:lnTo>
                    <a:pt x="0" y="433"/>
                  </a:lnTo>
                  <a:lnTo>
                    <a:pt x="360" y="853"/>
                  </a:lnTo>
                  <a:cubicBezTo>
                    <a:pt x="473" y="984"/>
                    <a:pt x="635" y="1057"/>
                    <a:pt x="803" y="1057"/>
                  </a:cubicBezTo>
                  <a:cubicBezTo>
                    <a:pt x="854" y="1057"/>
                    <a:pt x="905" y="1050"/>
                    <a:pt x="956" y="1036"/>
                  </a:cubicBezTo>
                  <a:lnTo>
                    <a:pt x="2354" y="661"/>
                  </a:lnTo>
                  <a:cubicBezTo>
                    <a:pt x="2503" y="621"/>
                    <a:pt x="2632" y="523"/>
                    <a:pt x="2709" y="389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7570094" y="1296231"/>
              <a:ext cx="246636" cy="92168"/>
            </a:xfrm>
            <a:custGeom>
              <a:avLst/>
              <a:gdLst/>
              <a:ahLst/>
              <a:cxnLst/>
              <a:rect l="l" t="t" r="r" b="b"/>
              <a:pathLst>
                <a:path w="2933" h="1096" fill="none" extrusionOk="0">
                  <a:moveTo>
                    <a:pt x="2933" y="1"/>
                  </a:moveTo>
                  <a:lnTo>
                    <a:pt x="2709" y="389"/>
                  </a:lnTo>
                  <a:cubicBezTo>
                    <a:pt x="2632" y="523"/>
                    <a:pt x="2503" y="621"/>
                    <a:pt x="2354" y="661"/>
                  </a:cubicBezTo>
                  <a:lnTo>
                    <a:pt x="956" y="1036"/>
                  </a:lnTo>
                  <a:cubicBezTo>
                    <a:pt x="738" y="1095"/>
                    <a:pt x="508" y="1024"/>
                    <a:pt x="360" y="853"/>
                  </a:cubicBezTo>
                  <a:lnTo>
                    <a:pt x="0" y="433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33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4039730" y="41899"/>
            <a:ext cx="1494487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Đếm</a:t>
            </a:r>
            <a:endParaRPr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098" name="Picture 2" descr="Toán 2 Bài 90: Thu thập - Kiểm đếm - Cánh Diều">
            <a:extLst>
              <a:ext uri="{FF2B5EF4-FFF2-40B4-BE49-F238E27FC236}">
                <a16:creationId xmlns:a16="http://schemas.microsoft.com/office/drawing/2014/main" id="{5111C23A-BAF2-BDA2-34E5-70A249EE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85" b="56667" l="2132" r="35853">
                        <a14:foregroundMark x1="2132" y1="28462" x2="3488" y2="26667"/>
                        <a14:foregroundMark x1="35465" y1="24615" x2="35853" y2="25641"/>
                        <a14:foregroundMark x1="23450" y1="53333" x2="23450" y2="53846"/>
                        <a14:foregroundMark x1="15116" y1="55385" x2="15116" y2="55385"/>
                        <a14:foregroundMark x1="12597" y1="56667" x2="12597" y2="56667"/>
                        <a14:foregroundMark x1="13760" y1="56667" x2="13760" y2="56667"/>
                        <a14:foregroundMark x1="15310" y1="55897" x2="15310" y2="55897"/>
                        <a14:foregroundMark x1="14922" y1="54872" x2="14922" y2="54872"/>
                        <a14:foregroundMark x1="22868" y1="56154" x2="22868" y2="5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90" r="60998" b="40458"/>
          <a:stretch/>
        </p:blipFill>
        <p:spPr bwMode="auto">
          <a:xfrm>
            <a:off x="151141" y="-52286"/>
            <a:ext cx="2652381" cy="28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án 2 Bài 90: Thu thập - Kiểm đếm - Cánh Diều">
            <a:extLst>
              <a:ext uri="{FF2B5EF4-FFF2-40B4-BE49-F238E27FC236}">
                <a16:creationId xmlns:a16="http://schemas.microsoft.com/office/drawing/2014/main" id="{5BB12FFA-D636-2B07-0C9B-A08422696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08" b="53077" l="48450" r="99419">
                        <a14:foregroundMark x1="51744" y1="40000" x2="53295" y2="35897"/>
                        <a14:foregroundMark x1="49612" y1="34615" x2="49612" y2="34615"/>
                        <a14:foregroundMark x1="49031" y1="35385" x2="49031" y2="35385"/>
                        <a14:foregroundMark x1="49031" y1="34872" x2="49031" y2="34872"/>
                        <a14:foregroundMark x1="97287" y1="18718" x2="97287" y2="18718"/>
                        <a14:foregroundMark x1="98837" y1="19744" x2="98837" y2="19744"/>
                        <a14:foregroundMark x1="99419" y1="20769" x2="99419" y2="20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15" t="7386" b="41414"/>
          <a:stretch/>
        </p:blipFill>
        <p:spPr bwMode="auto">
          <a:xfrm>
            <a:off x="-72154" y="2422276"/>
            <a:ext cx="3134770" cy="22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hám phá hơn 122 hình nền dấu chấm hỏi mới nhất - thdonghoadian">
            <a:extLst>
              <a:ext uri="{FF2B5EF4-FFF2-40B4-BE49-F238E27FC236}">
                <a16:creationId xmlns:a16="http://schemas.microsoft.com/office/drawing/2014/main" id="{AAF239B5-3708-9621-C7A5-6A125A9FC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67" b="89994" l="10000" r="90000">
                        <a14:foregroundMark x1="43958" y1="11627" x2="43958" y2="11627"/>
                        <a14:foregroundMark x1="48542" y1="11012" x2="48542" y2="11012"/>
                        <a14:foregroundMark x1="50208" y1="10397" x2="42813" y2="10397"/>
                        <a14:foregroundMark x1="41094" y1="10397" x2="44531" y2="9167"/>
                        <a14:foregroundMark x1="28490" y1="89547" x2="28490" y2="89547"/>
                        <a14:foregroundMark x1="31354" y1="89547" x2="31354" y2="89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69" y="902048"/>
            <a:ext cx="1242882" cy="115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6264-81B7-A161-6A25-061C26BBC3EF}"/>
              </a:ext>
            </a:extLst>
          </p:cNvPr>
          <p:cNvSpPr txBox="1"/>
          <p:nvPr/>
        </p:nvSpPr>
        <p:spPr>
          <a:xfrm>
            <a:off x="3745736" y="922759"/>
            <a:ext cx="4537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FBC023-ED39-1651-C6F5-15F838CB35D5}"/>
              </a:ext>
            </a:extLst>
          </p:cNvPr>
          <p:cNvSpPr/>
          <p:nvPr/>
        </p:nvSpPr>
        <p:spPr>
          <a:xfrm>
            <a:off x="3566768" y="2422276"/>
            <a:ext cx="4697681" cy="661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Khối</a:t>
            </a:r>
            <a:r>
              <a:rPr lang="en-US" sz="2700" b="1" dirty="0"/>
              <a:t> </a:t>
            </a:r>
            <a:r>
              <a:rPr lang="en-US" sz="2700" b="1" dirty="0" err="1"/>
              <a:t>lập</a:t>
            </a:r>
            <a:r>
              <a:rPr lang="en-US" sz="2700" b="1" dirty="0"/>
              <a:t> </a:t>
            </a:r>
            <a:r>
              <a:rPr lang="en-US" sz="2700" b="1" dirty="0" err="1"/>
              <a:t>phương</a:t>
            </a:r>
            <a:r>
              <a:rPr lang="en-US" sz="2700" b="1" dirty="0"/>
              <a:t>: 9</a:t>
            </a:r>
          </a:p>
        </p:txBody>
      </p:sp>
      <p:sp>
        <p:nvSpPr>
          <p:cNvPr id="5" name="Action Button: Blank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8AE534C-3E3E-C128-293F-DE305EE1B9EF}"/>
              </a:ext>
            </a:extLst>
          </p:cNvPr>
          <p:cNvSpPr/>
          <p:nvPr/>
        </p:nvSpPr>
        <p:spPr>
          <a:xfrm>
            <a:off x="7728058" y="4507246"/>
            <a:ext cx="1134623" cy="45929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2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864097-6C31-2A33-FF39-C74FD78C3AF2}"/>
              </a:ext>
            </a:extLst>
          </p:cNvPr>
          <p:cNvSpPr/>
          <p:nvPr/>
        </p:nvSpPr>
        <p:spPr>
          <a:xfrm>
            <a:off x="3566767" y="3416117"/>
            <a:ext cx="4697681" cy="661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Khối</a:t>
            </a:r>
            <a:r>
              <a:rPr lang="en-US" sz="2700" b="1" dirty="0"/>
              <a:t> </a:t>
            </a:r>
            <a:r>
              <a:rPr lang="en-US" sz="2700" b="1" dirty="0" err="1"/>
              <a:t>cầu</a:t>
            </a:r>
            <a:r>
              <a:rPr lang="en-US" sz="2700" b="1" dirty="0"/>
              <a:t>: 13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C34E19-CEDD-514F-0B3E-A5BFA6A84994}"/>
              </a:ext>
            </a:extLst>
          </p:cNvPr>
          <p:cNvGrpSpPr/>
          <p:nvPr/>
        </p:nvGrpSpPr>
        <p:grpSpPr>
          <a:xfrm>
            <a:off x="2370887" y="5865251"/>
            <a:ext cx="4402226" cy="3215093"/>
            <a:chOff x="2543388" y="1528917"/>
            <a:chExt cx="4402226" cy="32150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E185FC-AF21-34B2-0569-43DA5DD91B73}"/>
                </a:ext>
              </a:extLst>
            </p:cNvPr>
            <p:cNvSpPr/>
            <p:nvPr/>
          </p:nvSpPr>
          <p:spPr>
            <a:xfrm>
              <a:off x="2543388" y="1528917"/>
              <a:ext cx="4402226" cy="3215093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Những hình ảnh vỗ tay đẹp cho Powerpoint">
              <a:extLst>
                <a:ext uri="{FF2B5EF4-FFF2-40B4-BE49-F238E27FC236}">
                  <a16:creationId xmlns:a16="http://schemas.microsoft.com/office/drawing/2014/main" id="{BB5816A7-175C-5D98-2C16-63FFD2274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669" y="2557200"/>
              <a:ext cx="2769796" cy="2072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2684BD-546B-94A7-46CE-28682F685F6B}"/>
                </a:ext>
              </a:extLst>
            </p:cNvPr>
            <p:cNvSpPr/>
            <p:nvPr/>
          </p:nvSpPr>
          <p:spPr>
            <a:xfrm>
              <a:off x="2956697" y="1710532"/>
              <a:ext cx="380070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Chúc</a:t>
              </a:r>
              <a:r>
                <a:rPr lang="en-US" sz="2000" b="1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b="1" dirty="0" err="1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mừng</a:t>
              </a:r>
              <a:endParaRPr lang="en-US" sz="20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em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hoàn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thành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xuất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sắc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phần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trả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lời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của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000" dirty="0" err="1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mình</a:t>
              </a:r>
              <a:r>
                <a:rPr lang="en-US" sz="2000" dirty="0">
                  <a:ln w="0"/>
                  <a:solidFill>
                    <a:srgbClr val="E0525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!</a:t>
              </a:r>
              <a:endParaRPr lang="en-US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0525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5146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8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642</Words>
  <Application>Microsoft Office PowerPoint</Application>
  <PresentationFormat>On-screen Show (16:9)</PresentationFormat>
  <Paragraphs>126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Open Sans Extrabold</vt:lpstr>
      <vt:lpstr>DFPOP1-W9</vt:lpstr>
      <vt:lpstr>Times New Roman</vt:lpstr>
      <vt:lpstr>Arial</vt:lpstr>
      <vt:lpstr>Merriweather Black</vt:lpstr>
      <vt:lpstr>Open Sans</vt:lpstr>
      <vt:lpstr>Calibri Light</vt:lpstr>
      <vt:lpstr>Office Theme</vt:lpstr>
      <vt:lpstr>PowerPoint Presentation</vt:lpstr>
      <vt:lpstr>Bài giảng: Thu thập, phân loại, kiểm đếm số liệu</vt:lpstr>
      <vt:lpstr>Khởi động</vt:lpstr>
      <vt:lpstr>Khởi động</vt:lpstr>
      <vt:lpstr>PowerPoint Presentation</vt:lpstr>
      <vt:lpstr>Khám phá </vt:lpstr>
      <vt:lpstr>PowerPoint Presentation</vt:lpstr>
      <vt:lpstr>Quan sát</vt:lpstr>
      <vt:lpstr>Đếm</vt:lpstr>
      <vt:lpstr>PowerPoint Presentation</vt:lpstr>
      <vt:lpstr>PowerPoint Presentation</vt:lpstr>
      <vt:lpstr>PowerPoint Presentation</vt:lpstr>
      <vt:lpstr>Luyện tập</vt:lpstr>
      <vt:lpstr>Câu 1: Em hãy quan sát tủ sách của mình và kiểm đếm số lượng của từng loại sách: sách giáo khoa, truyện, vở ghi và ghi lại kết quả (theo mẫu)</vt:lpstr>
      <vt:lpstr>Câu 2: a) Kiếm đếm số lượng từng loại trái cây: Na, thanh long, dâu tây, dứa và ghi lại kết quả (theo mẫu)</vt:lpstr>
      <vt:lpstr>Câu 2: b) Loại trái cây nào có nhiều nhất? Loại trái cây nào có ít nhất</vt:lpstr>
      <vt:lpstr>Câu 3: Quan sát bảng thời tiết tháng 6</vt:lpstr>
      <vt:lpstr>Câu 3: Quan sát bảng thời tiết tháng 6</vt:lpstr>
      <vt:lpstr>Câu 3: Quan sát bảng thời tiết tháng 6</vt:lpstr>
      <vt:lpstr>Vận dụng</vt:lpstr>
      <vt:lpstr>Trò chơi “Oẳn tù tì”</vt:lpstr>
      <vt:lpstr>Cảm ơn các em đã chú ý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giảng: Thu thập – kiểm đếm </dc:title>
  <dc:creator>Admin</dc:creator>
  <cp:lastModifiedBy>MAIHUNG</cp:lastModifiedBy>
  <cp:revision>4</cp:revision>
  <dcterms:modified xsi:type="dcterms:W3CDTF">2025-04-13T09:02:15Z</dcterms:modified>
</cp:coreProperties>
</file>