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8"/>
  </p:notesMasterIdLst>
  <p:sldIdLst>
    <p:sldId id="3411" r:id="rId2"/>
    <p:sldId id="3412" r:id="rId3"/>
    <p:sldId id="293" r:id="rId4"/>
    <p:sldId id="294" r:id="rId5"/>
    <p:sldId id="295" r:id="rId6"/>
    <p:sldId id="341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A7DA2-13EB-4F1F-A7F9-B2F30BD99A7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50075-AECD-4295-A75B-B66E612FC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1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6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57E8-BF9B-4EEB-8D66-CEBCBAF4D581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489C-CFE5-4E3F-825D-2C8AEEB4A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84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57E8-BF9B-4EEB-8D66-CEBCBAF4D581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489C-CFE5-4E3F-825D-2C8AEEB4A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01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57E8-BF9B-4EEB-8D66-CEBCBAF4D581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489C-CFE5-4E3F-825D-2C8AEEB4A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52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9664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42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57E8-BF9B-4EEB-8D66-CEBCBAF4D581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489C-CFE5-4E3F-825D-2C8AEEB4A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593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57E8-BF9B-4EEB-8D66-CEBCBAF4D581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489C-CFE5-4E3F-825D-2C8AEEB4A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57E8-BF9B-4EEB-8D66-CEBCBAF4D581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489C-CFE5-4E3F-825D-2C8AEEB4A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09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57E8-BF9B-4EEB-8D66-CEBCBAF4D581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489C-CFE5-4E3F-825D-2C8AEEB4A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4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57E8-BF9B-4EEB-8D66-CEBCBAF4D581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489C-CFE5-4E3F-825D-2C8AEEB4AF3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B06B21EF-4290-4023-8D12-6133B3456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73C579E6-EAF1-422D-AC51-D4A36153AB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1220DD6E-E2D4-4158-9681-6CFE69A19E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3E428603-5A8C-47DE-80E7-95AD414D89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F3F40050-FF5E-4375-9241-620E3FAC99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604A78A6-248E-4841-9FCB-2B52759943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452DF785-0E58-4CAE-AFE9-171977E466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D4D8A061-494A-4B32-A7C3-42E31E5A37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1DF9917B-E90E-4946-84E5-4E3AC4D3C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1FC472B4-0239-4099-BDB8-3CD9C4FFBB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15" name="图片 36">
            <a:extLst>
              <a:ext uri="{FF2B5EF4-FFF2-40B4-BE49-F238E27FC236}">
                <a16:creationId xmlns:a16="http://schemas.microsoft.com/office/drawing/2014/main" id="{3F5532E2-9ED9-4571-B262-DB498E11489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16" name="矩形 39">
            <a:extLst>
              <a:ext uri="{FF2B5EF4-FFF2-40B4-BE49-F238E27FC236}">
                <a16:creationId xmlns:a16="http://schemas.microsoft.com/office/drawing/2014/main" id="{BC667135-285B-43E4-9109-FD5A575A6D8C}"/>
              </a:ext>
            </a:extLst>
          </p:cNvPr>
          <p:cNvSpPr/>
          <p:nvPr userDrawn="1"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23">
            <a:extLst>
              <a:ext uri="{FF2B5EF4-FFF2-40B4-BE49-F238E27FC236}">
                <a16:creationId xmlns:a16="http://schemas.microsoft.com/office/drawing/2014/main" id="{89A685F2-D426-47F1-9E6E-91E41B3E6B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1050C6A-EBF3-4AAC-9E6B-85FB9AC093B4}"/>
              </a:ext>
            </a:extLst>
          </p:cNvPr>
          <p:cNvSpPr/>
          <p:nvPr userDrawn="1"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3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57E8-BF9B-4EEB-8D66-CEBCBAF4D581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489C-CFE5-4E3F-825D-2C8AEEB4A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19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57E8-BF9B-4EEB-8D66-CEBCBAF4D581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489C-CFE5-4E3F-825D-2C8AEEB4A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9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157E8-BF9B-4EEB-8D66-CEBCBAF4D581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E489C-CFE5-4E3F-825D-2C8AEEB4AF3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511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662" r:id="rId13"/>
    <p:sldLayoutId id="2147483664" r:id="rId14"/>
    <p:sldLayoutId id="2147483665" r:id="rId15"/>
    <p:sldLayoutId id="2147483699" r:id="rId16"/>
    <p:sldLayoutId id="2147483675" r:id="rId17"/>
    <p:sldLayoutId id="2147483694" r:id="rId18"/>
    <p:sldLayoutId id="2147483693" r:id="rId19"/>
    <p:sldLayoutId id="2147483691" r:id="rId20"/>
    <p:sldLayoutId id="2147483676" r:id="rId21"/>
    <p:sldLayoutId id="2147483677" r:id="rId22"/>
    <p:sldLayoutId id="2147483678" r:id="rId23"/>
    <p:sldLayoutId id="2147483679" r:id="rId24"/>
    <p:sldLayoutId id="2147483700" r:id="rId25"/>
    <p:sldLayoutId id="2147483680" r:id="rId26"/>
    <p:sldLayoutId id="2147483695" r:id="rId27"/>
    <p:sldLayoutId id="2147483696" r:id="rId28"/>
    <p:sldLayoutId id="2147483697" r:id="rId29"/>
    <p:sldLayoutId id="214748369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4" Type="http://schemas.openxmlformats.org/officeDocument/2006/relationships/image" Target="../media/image29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88271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6407" y="2145074"/>
            <a:ext cx="70931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TRANH (</a:t>
            </a:r>
            <a:r>
              <a:rPr lang="en-US" sz="60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3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8052" y="5524956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28453"/>
            <a:ext cx="5990398" cy="1001474"/>
            <a:chOff x="1183343" y="1464304"/>
            <a:chExt cx="59903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thị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gà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ngỗng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vịt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2828" y="2569235"/>
            <a:ext cx="537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  <a:p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050286" y="1750423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uiExpand="1" build="p"/>
      <p:bldP spid="41" grpId="0" animBg="1"/>
      <p:bldP spid="41" grpId="1" animBg="1"/>
      <p:bldP spid="42" grpId="0" animBg="1"/>
      <p:bldP spid="4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8" y="1966446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SỐ QUE TÍNH TRONG MỖI HỘP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/>
                  <a:t>.</a:t>
                </a:r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962" y="4829446"/>
            <a:ext cx="7948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9337DF-23C1-8BE0-3226-DDFBA0D2BD98}"/>
              </a:ext>
            </a:extLst>
          </p:cNvPr>
          <p:cNvSpPr txBox="1"/>
          <p:nvPr/>
        </p:nvSpPr>
        <p:spPr>
          <a:xfrm>
            <a:off x="7339536" y="4959856"/>
            <a:ext cx="610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Hộp B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8A8BB5-FD2D-D05E-35BD-B26E32D7809F}"/>
              </a:ext>
            </a:extLst>
          </p:cNvPr>
          <p:cNvSpPr txBox="1"/>
          <p:nvPr/>
        </p:nvSpPr>
        <p:spPr>
          <a:xfrm>
            <a:off x="7064295" y="5521013"/>
            <a:ext cx="610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Hộp A 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546299" y="2376544"/>
            <a:ext cx="2538413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  <a:r>
              <a:rPr kumimoji="0" lang="vi-V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vi-VN" altLang="en-US" sz="28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Bài </a:t>
            </a:r>
            <a:r>
              <a:rPr lang="en-US" alt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AFCC6-22FA-BAB7-E780-D98E0F29C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98" y="3042037"/>
            <a:ext cx="9720398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  <a:r>
              <a:rPr kumimoji="0" lang="vi-V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    </a:t>
            </a:r>
            <a:r>
              <a:rPr kumimoji="0" lang="en-US" alt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Hộp</a:t>
            </a:r>
            <a:r>
              <a:rPr kumimoji="0" lang="en-US" altLang="en-US" sz="28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nhiều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que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hộp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…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FE1D5-514A-D1BC-1EAD-3B2C8BC1B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36" y="3716390"/>
            <a:ext cx="9720398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  <a:r>
              <a:rPr kumimoji="0" lang="vi-V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     </a:t>
            </a:r>
            <a:r>
              <a:rPr kumimoji="0" lang="en-US" alt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Hộp</a:t>
            </a:r>
            <a:r>
              <a:rPr kumimoji="0" lang="en-US" altLang="en-US" sz="28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ít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que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hộp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…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8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162</Words>
  <Application>Microsoft Office PowerPoint</Application>
  <PresentationFormat>Widescreen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等线</vt:lpstr>
      <vt:lpstr>DFPOP1-W9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89</cp:revision>
  <dcterms:created xsi:type="dcterms:W3CDTF">2021-06-02T01:34:28Z</dcterms:created>
  <dcterms:modified xsi:type="dcterms:W3CDTF">2025-04-13T09:07:02Z</dcterms:modified>
</cp:coreProperties>
</file>