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7" r:id="rId2"/>
  </p:sldMasterIdLst>
  <p:notesMasterIdLst>
    <p:notesMasterId r:id="rId11"/>
  </p:notesMasterIdLst>
  <p:sldIdLst>
    <p:sldId id="315" r:id="rId3"/>
    <p:sldId id="316" r:id="rId4"/>
    <p:sldId id="317" r:id="rId5"/>
    <p:sldId id="296" r:id="rId6"/>
    <p:sldId id="318" r:id="rId7"/>
    <p:sldId id="297" r:id="rId8"/>
    <p:sldId id="299" r:id="rId9"/>
    <p:sldId id="30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E97"/>
    <a:srgbClr val="F15441"/>
    <a:srgbClr val="60D1EB"/>
    <a:srgbClr val="AED574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201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29B59-EA42-46A9-935F-AA8F4C53518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A04F4-0F28-4D51-A20E-E25FBD9D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5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9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04F4-0F28-4D51-A20E-E25FBD9DDC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2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04F4-0F28-4D51-A20E-E25FBD9DDC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1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3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3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5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3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77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73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19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25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6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72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85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91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22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63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11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1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12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9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7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6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0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0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7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21700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 smtClean="0">
                <a:solidFill>
                  <a:srgbClr val="000000"/>
                </a:solidFill>
                <a:latin typeface="+mn-lt"/>
              </a:rPr>
              <a:t>ta</a:t>
            </a:r>
            <a:r>
              <a:rPr lang="en-US" sz="800" baseline="0" dirty="0" smtClean="0">
                <a:solidFill>
                  <a:srgbClr val="000000"/>
                </a:solidFill>
                <a:latin typeface="+mn-lt"/>
              </a:rPr>
              <a:t>tham1979@gmail.com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0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  <p:sldLayoutId id="2147483715" r:id="rId13"/>
    <p:sldLayoutId id="2147483716" r:id="rId14"/>
    <p:sldLayoutId id="2147483662" r:id="rId15"/>
    <p:sldLayoutId id="2147483664" r:id="rId16"/>
    <p:sldLayoutId id="2147483665" r:id="rId17"/>
    <p:sldLayoutId id="2147483699" r:id="rId18"/>
    <p:sldLayoutId id="2147483692" r:id="rId19"/>
    <p:sldLayoutId id="2147483694" r:id="rId20"/>
    <p:sldLayoutId id="2147483676" r:id="rId21"/>
    <p:sldLayoutId id="2147483677" r:id="rId22"/>
    <p:sldLayoutId id="2147483678" r:id="rId23"/>
    <p:sldLayoutId id="2147483679" r:id="rId24"/>
    <p:sldLayoutId id="2147483700" r:id="rId25"/>
    <p:sldLayoutId id="2147483680" r:id="rId26"/>
    <p:sldLayoutId id="2147483695" r:id="rId27"/>
    <p:sldLayoutId id="2147483696" r:id="rId28"/>
    <p:sldLayoutId id="2147483697" r:id="rId29"/>
    <p:sldLayoutId id="2147483698" r:id="rId3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A983B-D860-4FDC-8285-9EA1364A0B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0860E-7029-46C0-9DAE-925A4B1CC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6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756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237347"/>
            <a:ext cx="12192000" cy="1754326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66: CHẮC CHẮN, CÓ THỂ,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KHÔNG THỂ</a:t>
            </a:r>
          </a:p>
        </p:txBody>
      </p:sp>
    </p:spTree>
    <p:extLst>
      <p:ext uri="{BB962C8B-B14F-4D97-AF65-F5344CB8AC3E}">
        <p14:creationId xmlns:p14="http://schemas.microsoft.com/office/powerpoint/2010/main" val="13969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5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234003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0986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lấy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9013" y="4667918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chắn 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11186" y="4685197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84031" y="4684829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thể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2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8969290" cy="570588"/>
            <a:chOff x="1183343" y="1464304"/>
            <a:chExt cx="8969290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83513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chắn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?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?  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?  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1101" y="53238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2752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5499" y="5295578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3971" y="365584"/>
            <a:ext cx="7990991" cy="1124585"/>
            <a:chOff x="1183343" y="1464304"/>
            <a:chExt cx="7990991" cy="1124585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3730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6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smtClean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smtClean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smtClean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351918" y="3871609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20E97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602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246312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chắn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Rô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Rô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183" y="5930845"/>
            <a:ext cx="4794421" cy="4789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432634" y="1282304"/>
            <a:ext cx="1509486" cy="3482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20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</TotalTime>
  <Words>272</Words>
  <Application>Microsoft Office PowerPoint</Application>
  <PresentationFormat>Widescreen</PresentationFormat>
  <Paragraphs>50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DFPOP1-W9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117</cp:revision>
  <dcterms:created xsi:type="dcterms:W3CDTF">2021-06-02T01:34:28Z</dcterms:created>
  <dcterms:modified xsi:type="dcterms:W3CDTF">2025-04-13T09:08:13Z</dcterms:modified>
</cp:coreProperties>
</file>