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04" r:id="rId2"/>
    <p:sldId id="305" r:id="rId3"/>
    <p:sldId id="306" r:id="rId4"/>
    <p:sldId id="301" r:id="rId5"/>
    <p:sldId id="302" r:id="rId6"/>
    <p:sldId id="303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441"/>
    <a:srgbClr val="FFC000"/>
    <a:srgbClr val="F89D7E"/>
    <a:srgbClr val="FFF685"/>
    <a:srgbClr val="F06858"/>
    <a:srgbClr val="9BBB59"/>
    <a:srgbClr val="F8B1A9"/>
    <a:srgbClr val="4BACC6"/>
    <a:srgbClr val="FFD65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8" d="100"/>
          <a:sy n="98" d="100"/>
        </p:scale>
        <p:origin x="139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DC3C6-EE95-45BD-9E00-7D3E0D136158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71B5E-B871-49D5-96E6-3FF47635FF2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09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5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80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693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  <p:sldLayoutId id="2147483702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THẦY, CÔ GIÁO VỀ DỰ GIỜ </a:t>
            </a: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24393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9815" y="1730666"/>
            <a:ext cx="855657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67:</a:t>
            </a:r>
          </a:p>
          <a:p>
            <a:pPr algn="ctr"/>
            <a:r>
              <a:rPr lang="en-US" sz="4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THỰC HÀNH VÀ TRẢI NGHIỆM THU THẬP, PHÂN LOẠI VÀ KIỂM ĐẾM SỐ LIỆU</a:t>
            </a:r>
            <a:endParaRPr lang="en-US" sz="4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1508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91840" y="2685982"/>
            <a:ext cx="562707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7200" b="1" cap="none" spc="0" dirty="0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7200" b="1" cap="none" spc="0" dirty="0" err="1" smtClean="0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7200" b="1" cap="none" spc="0" dirty="0">
              <a:ln w="22225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6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24" y="287238"/>
            <a:ext cx="7935432" cy="401058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95882" y="1477770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500194" y="4453765"/>
            <a:ext cx="9211961" cy="1790950"/>
            <a:chOff x="1500194" y="4453765"/>
            <a:chExt cx="9211961" cy="1790950"/>
          </a:xfrm>
        </p:grpSpPr>
        <p:pic>
          <p:nvPicPr>
            <p:cNvPr id="8" name="Picture 7" descr="Screen Clipping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0194" y="4453765"/>
              <a:ext cx="9211961" cy="1790950"/>
            </a:xfrm>
            <a:prstGeom prst="rect">
              <a:avLst/>
            </a:prstGeom>
          </p:spPr>
        </p:pic>
        <p:sp>
          <p:nvSpPr>
            <p:cNvPr id="9" name="Rounded Rectangle 8"/>
            <p:cNvSpPr/>
            <p:nvPr/>
          </p:nvSpPr>
          <p:spPr>
            <a:xfrm>
              <a:off x="1698682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698682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487295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487295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8439117" y="4598127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8439117" y="5421421"/>
              <a:ext cx="496388" cy="496388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84668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5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4668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25207" y="4637502"/>
            <a:ext cx="400751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10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1664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82808" y="4637502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3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2808" y="5454171"/>
            <a:ext cx="200376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19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4102" y="567179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Xem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thời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khóa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biểu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của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lớp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em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và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biết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776694"/>
              </p:ext>
            </p:extLst>
          </p:nvPr>
        </p:nvGraphicFramePr>
        <p:xfrm>
          <a:off x="1235167" y="1555687"/>
          <a:ext cx="9620068" cy="157939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7016692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27716530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670953488"/>
                    </a:ext>
                  </a:extLst>
                </a:gridCol>
                <a:gridCol w="3524068">
                  <a:extLst>
                    <a:ext uri="{9D8B030D-6E8A-4147-A177-3AD203B41FA5}">
                      <a16:colId xmlns:a16="http://schemas.microsoft.com/office/drawing/2014/main" val="2353237833"/>
                    </a:ext>
                  </a:extLst>
                </a:gridCol>
              </a:tblGrid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Môn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học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Toán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Tiếng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Việt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Hoạt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động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trải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nghiệm</a:t>
                      </a:r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35930370"/>
                  </a:ext>
                </a:extLst>
              </a:tr>
              <a:tr h="789699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Số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tiết</a:t>
                      </a:r>
                      <a:endParaRPr lang="en-US" sz="2400" dirty="0"/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60464296"/>
                  </a:ext>
                </a:extLst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02387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4520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9841" y="249500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4102" y="3135085"/>
            <a:ext cx="1020679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b.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,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r>
              <a:rPr lang="en-US" sz="2800" dirty="0" smtClean="0"/>
              <a:t>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15441"/>
                </a:solidFill>
              </a:rPr>
              <a:t>A. </a:t>
            </a:r>
            <a:r>
              <a:rPr lang="en-US" sz="2800" dirty="0" err="1" smtClean="0"/>
              <a:t>Toán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</a:t>
            </a:r>
            <a:r>
              <a:rPr lang="en-US" sz="2800" dirty="0" smtClean="0"/>
              <a:t> </a:t>
            </a:r>
            <a:r>
              <a:rPr lang="en-US" sz="2800" dirty="0" err="1" smtClean="0"/>
              <a:t>Tiếng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           </a:t>
            </a:r>
            <a:r>
              <a:rPr lang="en-US" sz="2800" dirty="0" smtClean="0">
                <a:solidFill>
                  <a:srgbClr val="F15441"/>
                </a:solidFill>
              </a:rPr>
              <a:t>C.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trải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nghiệm</a:t>
            </a:r>
            <a:endParaRPr lang="en-US" sz="2800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tiết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F15441"/>
                </a:solidFill>
              </a:rPr>
              <a:t>A. </a:t>
            </a:r>
            <a:r>
              <a:rPr lang="en-US" sz="2800" dirty="0" err="1"/>
              <a:t>Toán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Tiếng</a:t>
            </a:r>
            <a:r>
              <a:rPr lang="en-US" sz="2800" dirty="0"/>
              <a:t> </a:t>
            </a:r>
            <a:r>
              <a:rPr lang="en-US" sz="2800" dirty="0" err="1"/>
              <a:t>Việt</a:t>
            </a:r>
            <a:r>
              <a:rPr lang="en-US" sz="2800" dirty="0"/>
              <a:t>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trải</a:t>
            </a:r>
            <a:r>
              <a:rPr lang="en-US" sz="2800" dirty="0"/>
              <a:t> </a:t>
            </a:r>
            <a:r>
              <a:rPr lang="en-US" sz="2800" dirty="0" err="1" smtClean="0"/>
              <a:t>nghiệm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3386800" y="4521458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93841" y="5795875"/>
            <a:ext cx="610945" cy="610945"/>
          </a:xfrm>
          <a:prstGeom prst="ellipse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6"/>
          <a:stretch/>
        </p:blipFill>
        <p:spPr>
          <a:xfrm>
            <a:off x="4859382" y="2299062"/>
            <a:ext cx="6523189" cy="3905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/>
          <p:cNvGrpSpPr/>
          <p:nvPr/>
        </p:nvGrpSpPr>
        <p:grpSpPr>
          <a:xfrm>
            <a:off x="956693" y="341299"/>
            <a:ext cx="1825700" cy="602505"/>
            <a:chOff x="1296327" y="1647588"/>
            <a:chExt cx="1825700" cy="602505"/>
          </a:xfrm>
        </p:grpSpPr>
        <p:grpSp>
          <p:nvGrpSpPr>
            <p:cNvPr id="5" name="Group 4"/>
            <p:cNvGrpSpPr/>
            <p:nvPr/>
          </p:nvGrpSpPr>
          <p:grpSpPr>
            <a:xfrm>
              <a:off x="1999127" y="1726873"/>
              <a:ext cx="1122900" cy="523220"/>
              <a:chOff x="1999127" y="1726873"/>
              <a:chExt cx="1122900" cy="523220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999127" y="1734850"/>
                <a:ext cx="705394" cy="483326"/>
              </a:xfrm>
              <a:prstGeom prst="round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033262" y="1726873"/>
                <a:ext cx="108876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/>
                  <a:t>Số</a:t>
                </a:r>
                <a:r>
                  <a:rPr lang="en-US" sz="2800" dirty="0" smtClean="0"/>
                  <a:t>  ?</a:t>
                </a:r>
              </a:p>
            </p:txBody>
          </p:sp>
        </p:grpSp>
        <p:sp>
          <p:nvSpPr>
            <p:cNvPr id="6" name="Oval 5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4</a:t>
              </a:r>
              <a:endParaRPr lang="en-US" sz="3600" b="1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59493" y="951781"/>
            <a:ext cx="9588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Hỏi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rồi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biết</a:t>
            </a:r>
            <a:r>
              <a:rPr lang="en-US" sz="2800" dirty="0" smtClean="0"/>
              <a:t>: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56693" y="1227200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nắng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mưa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trời</a:t>
            </a:r>
            <a:r>
              <a:rPr lang="en-US" sz="2800" dirty="0" smtClean="0"/>
              <a:t>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mây</a:t>
            </a:r>
            <a:r>
              <a:rPr lang="en-US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56692" y="3715702"/>
            <a:ext cx="47639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b) </a:t>
            </a:r>
            <a:r>
              <a:rPr lang="en-US" sz="2800" dirty="0" err="1" smtClean="0"/>
              <a:t>Có</a:t>
            </a:r>
            <a:r>
              <a:rPr lang="en-US" sz="2800" dirty="0" smtClean="0"/>
              <a:t>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đỏ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vàng</a:t>
            </a:r>
            <a:r>
              <a:rPr lang="en-US" sz="2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thích</a:t>
            </a:r>
            <a:r>
              <a:rPr lang="en-US" sz="2800" dirty="0" smtClean="0"/>
              <a:t> </a:t>
            </a:r>
            <a:r>
              <a:rPr lang="en-US" sz="2800" dirty="0" err="1" smtClean="0"/>
              <a:t>màu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r>
              <a:rPr lang="en-US" sz="2800" dirty="0" smtClean="0"/>
              <a:t>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058601" y="1960196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58601" y="2592154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58601" y="323717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58601" y="4465992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58601" y="5084887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058601" y="5716845"/>
            <a:ext cx="496388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1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208</Words>
  <Application>Microsoft Office PowerPoint</Application>
  <PresentationFormat>Widescreen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99</cp:revision>
  <dcterms:created xsi:type="dcterms:W3CDTF">2021-06-02T01:34:28Z</dcterms:created>
  <dcterms:modified xsi:type="dcterms:W3CDTF">2025-04-13T09:09:55Z</dcterms:modified>
</cp:coreProperties>
</file>