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0" r:id="rId2"/>
    <p:sldId id="321" r:id="rId3"/>
    <p:sldId id="322" r:id="rId4"/>
    <p:sldId id="307" r:id="rId5"/>
    <p:sldId id="289" r:id="rId6"/>
    <p:sldId id="308" r:id="rId7"/>
    <p:sldId id="309" r:id="rId8"/>
    <p:sldId id="304" r:id="rId9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7941D"/>
    <a:srgbClr val="FFFFFF"/>
    <a:srgbClr val="002060"/>
    <a:srgbClr val="C89F1B"/>
    <a:srgbClr val="FEEA88"/>
    <a:srgbClr val="FFC900"/>
    <a:srgbClr val="1DC1E7"/>
    <a:srgbClr val="B1ECF7"/>
    <a:srgbClr val="9DE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00D3C-A8F1-4B7A-85A1-498DA8130144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6B8F9-9817-4A30-AF33-E9513BC4A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56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3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8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2781909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1922475"/>
            <a:ext cx="9035459" cy="23821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BÀI 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69</a:t>
            </a:r>
            <a:endParaRPr lang="vi-VN" sz="44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0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ÔN TẬP </a:t>
            </a:r>
            <a:r>
              <a:rPr lang="en-US" sz="40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0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TRONG PHẠM VI 100</a:t>
            </a:r>
          </a:p>
        </p:txBody>
      </p:sp>
    </p:spTree>
    <p:extLst>
      <p:ext uri="{BB962C8B-B14F-4D97-AF65-F5344CB8AC3E}">
        <p14:creationId xmlns:p14="http://schemas.microsoft.com/office/powerpoint/2010/main" val="287595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1840" y="2685982"/>
            <a:ext cx="56270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7200" b="1" cap="none" spc="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cap="none" spc="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7200" b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4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2967936" y="10470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3405258" y="1047015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780011A-5F97-42D5-ACAE-93853CE99540}"/>
              </a:ext>
            </a:extLst>
          </p:cNvPr>
          <p:cNvGrpSpPr/>
          <p:nvPr/>
        </p:nvGrpSpPr>
        <p:grpSpPr>
          <a:xfrm>
            <a:off x="730152" y="1768816"/>
            <a:ext cx="4123814" cy="4609770"/>
            <a:chOff x="730152" y="1562614"/>
            <a:chExt cx="4123814" cy="46097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C8C4418-4FEE-4179-89BD-6F5A9BC52A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60977"/>
            <a:stretch/>
          </p:blipFill>
          <p:spPr>
            <a:xfrm>
              <a:off x="730152" y="1570235"/>
              <a:ext cx="3875314" cy="460214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2A7EBB0-6D9D-44A4-B501-F75A03671F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1963" r="60977"/>
            <a:stretch/>
          </p:blipFill>
          <p:spPr>
            <a:xfrm>
              <a:off x="4152899" y="1562614"/>
              <a:ext cx="701067" cy="460977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8C3BE04-9C0E-42CD-9FE7-24A15333E05A}"/>
              </a:ext>
            </a:extLst>
          </p:cNvPr>
          <p:cNvSpPr txBox="1"/>
          <p:nvPr/>
        </p:nvSpPr>
        <p:spPr>
          <a:xfrm>
            <a:off x="3761338" y="389754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70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0F8C36-30AC-404B-9CC8-9FAC1B3D4DE9}"/>
              </a:ext>
            </a:extLst>
          </p:cNvPr>
          <p:cNvSpPr txBox="1"/>
          <p:nvPr/>
        </p:nvSpPr>
        <p:spPr>
          <a:xfrm>
            <a:off x="3769404" y="442076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7EA69B-10C8-458E-8123-EC68CC37490F}"/>
              </a:ext>
            </a:extLst>
          </p:cNvPr>
          <p:cNvSpPr txBox="1"/>
          <p:nvPr/>
        </p:nvSpPr>
        <p:spPr>
          <a:xfrm>
            <a:off x="3754988" y="493637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30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03D637-1EF7-45D8-9C21-B9EF2EC5FABD}"/>
              </a:ext>
            </a:extLst>
          </p:cNvPr>
          <p:cNvGrpSpPr/>
          <p:nvPr/>
        </p:nvGrpSpPr>
        <p:grpSpPr>
          <a:xfrm>
            <a:off x="4853966" y="1776436"/>
            <a:ext cx="3422746" cy="4433863"/>
            <a:chOff x="4997027" y="1570234"/>
            <a:chExt cx="3422746" cy="44338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B2B3420-A2BD-49DE-9C90-A7E5790563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8935" t="-570" r="26601" b="4226"/>
            <a:stretch/>
          </p:blipFill>
          <p:spPr>
            <a:xfrm>
              <a:off x="4997027" y="1570234"/>
              <a:ext cx="3422746" cy="44338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A7005C7-A976-43B9-887D-C20E862A6F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407" r="9929" b="6931"/>
            <a:stretch/>
          </p:blipFill>
          <p:spPr>
            <a:xfrm>
              <a:off x="7180488" y="2976563"/>
              <a:ext cx="1239285" cy="2633835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BC45B5A-317C-483D-9E11-6560561BA94D}"/>
              </a:ext>
            </a:extLst>
          </p:cNvPr>
          <p:cNvSpPr txBox="1"/>
          <p:nvPr/>
        </p:nvSpPr>
        <p:spPr>
          <a:xfrm>
            <a:off x="6565555" y="3554643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F8E58C-D7F6-40E5-B383-C2298B4A5C2C}"/>
              </a:ext>
            </a:extLst>
          </p:cNvPr>
          <p:cNvSpPr txBox="1"/>
          <p:nvPr/>
        </p:nvSpPr>
        <p:spPr>
          <a:xfrm>
            <a:off x="6738721" y="407786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60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D0ACF9-2B52-4421-892E-96D6FF5DE2C1}"/>
              </a:ext>
            </a:extLst>
          </p:cNvPr>
          <p:cNvSpPr txBox="1"/>
          <p:nvPr/>
        </p:nvSpPr>
        <p:spPr>
          <a:xfrm>
            <a:off x="6724305" y="459347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40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A990C5-87FD-4A4A-B806-7153A7F48035}"/>
              </a:ext>
            </a:extLst>
          </p:cNvPr>
          <p:cNvGrpSpPr/>
          <p:nvPr/>
        </p:nvGrpSpPr>
        <p:grpSpPr>
          <a:xfrm>
            <a:off x="7984356" y="1856769"/>
            <a:ext cx="3876176" cy="4433863"/>
            <a:chOff x="7984356" y="1856769"/>
            <a:chExt cx="3876176" cy="443386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AE2F63E-38E1-47EE-8ADA-B8676BD453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7930" t="2450" r="-2394" b="1207"/>
            <a:stretch/>
          </p:blipFill>
          <p:spPr>
            <a:xfrm>
              <a:off x="7984356" y="1856769"/>
              <a:ext cx="3422746" cy="443386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EBAD7BA-8CC4-49B5-8143-679EC1405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6573" t="44418" r="-2394" b="1207"/>
            <a:stretch/>
          </p:blipFill>
          <p:spPr>
            <a:xfrm>
              <a:off x="9988301" y="3788229"/>
              <a:ext cx="1872231" cy="2502403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E3B9D7A-F812-4158-884D-D80B6169D05A}"/>
              </a:ext>
            </a:extLst>
          </p:cNvPr>
          <p:cNvSpPr txBox="1"/>
          <p:nvPr/>
        </p:nvSpPr>
        <p:spPr>
          <a:xfrm>
            <a:off x="9592198" y="4016308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90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964A9A-AC00-43F6-9CA3-7AB96CC08573}"/>
              </a:ext>
            </a:extLst>
          </p:cNvPr>
          <p:cNvSpPr txBox="1"/>
          <p:nvPr/>
        </p:nvSpPr>
        <p:spPr>
          <a:xfrm>
            <a:off x="9576680" y="4568556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=100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6114D1-BA4E-4FC9-8EB1-85AF90DEDE6D}"/>
              </a:ext>
            </a:extLst>
          </p:cNvPr>
          <p:cNvSpPr txBox="1"/>
          <p:nvPr/>
        </p:nvSpPr>
        <p:spPr>
          <a:xfrm>
            <a:off x="9750948" y="5055138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=50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8" grpId="0"/>
      <p:bldP spid="19" grpId="0"/>
      <p:bldP spid="20" grpId="0"/>
      <p:bldP spid="26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304981" cy="658837"/>
            <a:chOff x="1824226" y="3918824"/>
            <a:chExt cx="7304981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57 + 28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24 + 67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49 + 39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837249" cy="1312215"/>
            <a:chOff x="1933616" y="4498692"/>
            <a:chExt cx="837249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28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172620" y="1656771"/>
            <a:ext cx="837249" cy="1312215"/>
            <a:chOff x="1933616" y="4498692"/>
            <a:chExt cx="837249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24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67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85975" y="1663821"/>
            <a:ext cx="837249" cy="1312215"/>
            <a:chOff x="1933616" y="4498692"/>
            <a:chExt cx="837249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49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39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369950" y="297403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509809" y="30049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525382" cy="658837"/>
            <a:chOff x="1824226" y="3918824"/>
            <a:chExt cx="7525382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83 – 19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42 – 38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90 – 76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247952" y="4455375"/>
            <a:ext cx="837249" cy="1312215"/>
            <a:chOff x="1933616" y="4498692"/>
            <a:chExt cx="837249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19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172620" y="4448325"/>
            <a:ext cx="837249" cy="1312215"/>
            <a:chOff x="1933616" y="4498692"/>
            <a:chExt cx="837249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38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285975" y="4455375"/>
            <a:ext cx="837249" cy="1312215"/>
            <a:chOff x="1933616" y="4498692"/>
            <a:chExt cx="837249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90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76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445282" y="579646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369950" y="576558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509809" y="579646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14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153F0C-458D-4167-B5B9-F4E8D5DF9C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270" t="19048" r="1246" b="2594"/>
          <a:stretch/>
        </p:blipFill>
        <p:spPr>
          <a:xfrm>
            <a:off x="1192152" y="2034873"/>
            <a:ext cx="9807695" cy="372720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D65375A-62EC-4AFC-BBE9-43999262B4E0}"/>
              </a:ext>
            </a:extLst>
          </p:cNvPr>
          <p:cNvSpPr/>
          <p:nvPr/>
        </p:nvSpPr>
        <p:spPr>
          <a:xfrm>
            <a:off x="817557" y="7297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4C4FB-F0B8-4CE1-80F9-5D904953EFB9}"/>
              </a:ext>
            </a:extLst>
          </p:cNvPr>
          <p:cNvSpPr txBox="1"/>
          <p:nvPr/>
        </p:nvSpPr>
        <p:spPr>
          <a:xfrm>
            <a:off x="1254879" y="295786"/>
            <a:ext cx="980769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45,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63?</a:t>
            </a:r>
            <a:endParaRPr lang="vi-VN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3D2526-9AF5-423A-B3FA-CF329EF3E9C4}"/>
              </a:ext>
            </a:extLst>
          </p:cNvPr>
          <p:cNvCxnSpPr>
            <a:cxnSpLocks/>
          </p:cNvCxnSpPr>
          <p:nvPr/>
        </p:nvCxnSpPr>
        <p:spPr>
          <a:xfrm>
            <a:off x="1999538" y="1526834"/>
            <a:ext cx="16870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EB5C69-426A-47CD-92A6-90BF9AA708A0}"/>
              </a:ext>
            </a:extLst>
          </p:cNvPr>
          <p:cNvCxnSpPr>
            <a:cxnSpLocks/>
          </p:cNvCxnSpPr>
          <p:nvPr/>
        </p:nvCxnSpPr>
        <p:spPr>
          <a:xfrm flipV="1">
            <a:off x="9008878" y="1504788"/>
            <a:ext cx="1816965" cy="22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AC429D4-4F60-41C6-8223-0F760CB33C16}"/>
              </a:ext>
            </a:extLst>
          </p:cNvPr>
          <p:cNvSpPr/>
          <p:nvPr/>
        </p:nvSpPr>
        <p:spPr>
          <a:xfrm>
            <a:off x="8903601" y="2376361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80C462-EE69-4D96-83C1-5BC78742B83C}"/>
              </a:ext>
            </a:extLst>
          </p:cNvPr>
          <p:cNvSpPr txBox="1"/>
          <p:nvPr/>
        </p:nvSpPr>
        <p:spPr>
          <a:xfrm>
            <a:off x="2648482" y="193535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44413-AAC9-4FC1-B77F-7BC95F9CFF54}"/>
              </a:ext>
            </a:extLst>
          </p:cNvPr>
          <p:cNvSpPr txBox="1"/>
          <p:nvPr/>
        </p:nvSpPr>
        <p:spPr>
          <a:xfrm>
            <a:off x="6676656" y="193535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3AC3DD-D350-498D-BEB1-B703FFF57FC8}"/>
              </a:ext>
            </a:extLst>
          </p:cNvPr>
          <p:cNvSpPr txBox="1"/>
          <p:nvPr/>
        </p:nvSpPr>
        <p:spPr>
          <a:xfrm>
            <a:off x="9277441" y="187580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3D56D2-E345-4DB0-BFB3-52F0A468B6FF}"/>
              </a:ext>
            </a:extLst>
          </p:cNvPr>
          <p:cNvSpPr txBox="1"/>
          <p:nvPr/>
        </p:nvSpPr>
        <p:spPr>
          <a:xfrm>
            <a:off x="2328522" y="474639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FA3909-45F8-404B-902A-A952220102C8}"/>
              </a:ext>
            </a:extLst>
          </p:cNvPr>
          <p:cNvSpPr txBox="1"/>
          <p:nvPr/>
        </p:nvSpPr>
        <p:spPr>
          <a:xfrm>
            <a:off x="6139074" y="487449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9F6E3D-1DE0-4A60-840F-11C38804523E}"/>
              </a:ext>
            </a:extLst>
          </p:cNvPr>
          <p:cNvSpPr txBox="1"/>
          <p:nvPr/>
        </p:nvSpPr>
        <p:spPr>
          <a:xfrm>
            <a:off x="9328851" y="459872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12A195-4627-4EF3-A32B-A3946DB66BFE}"/>
              </a:ext>
            </a:extLst>
          </p:cNvPr>
          <p:cNvSpPr/>
          <p:nvPr/>
        </p:nvSpPr>
        <p:spPr>
          <a:xfrm>
            <a:off x="5562571" y="4234407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DF009FA-A4CD-4C9E-89E0-61713F205C54}"/>
              </a:ext>
            </a:extLst>
          </p:cNvPr>
          <p:cNvSpPr/>
          <p:nvPr/>
        </p:nvSpPr>
        <p:spPr>
          <a:xfrm>
            <a:off x="2136986" y="2429651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E68CCF-410D-493B-846E-89D4C4CC551D}"/>
              </a:ext>
            </a:extLst>
          </p:cNvPr>
          <p:cNvSpPr/>
          <p:nvPr/>
        </p:nvSpPr>
        <p:spPr>
          <a:xfrm>
            <a:off x="1941042" y="4078967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Cartoon Vietnam Map Icon Comic Style Vietnam Sign Illustration ⬇  Vector Image by © sanek13744 | Vector Stock 221198580">
            <a:extLst>
              <a:ext uri="{FF2B5EF4-FFF2-40B4-BE49-F238E27FC236}">
                <a16:creationId xmlns:a16="http://schemas.microsoft.com/office/drawing/2014/main" id="{3CEC5095-5F86-483B-BE0F-C0FD08CDF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8" t="16766" r="14023" b="20635"/>
          <a:stretch/>
        </p:blipFill>
        <p:spPr bwMode="auto">
          <a:xfrm>
            <a:off x="8003890" y="3221096"/>
            <a:ext cx="3186626" cy="293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8A81B11-E1CC-477A-945A-D3506B858B40}"/>
              </a:ext>
            </a:extLst>
          </p:cNvPr>
          <p:cNvSpPr/>
          <p:nvPr/>
        </p:nvSpPr>
        <p:spPr>
          <a:xfrm>
            <a:off x="652195" y="943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F88E52-16E2-49DA-8DF3-D7B56F26C568}"/>
              </a:ext>
            </a:extLst>
          </p:cNvPr>
          <p:cNvSpPr txBox="1"/>
          <p:nvPr/>
        </p:nvSpPr>
        <p:spPr>
          <a:xfrm>
            <a:off x="1157532" y="186200"/>
            <a:ext cx="10163612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Nam </a:t>
            </a:r>
            <a:r>
              <a:rPr lang="en-US" sz="2700" dirty="0" err="1"/>
              <a:t>Định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90 km.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</a:t>
            </a:r>
            <a:r>
              <a:rPr lang="en-US" sz="2700" dirty="0" err="1"/>
              <a:t>Hòa</a:t>
            </a:r>
            <a:r>
              <a:rPr lang="en-US" sz="2700" dirty="0"/>
              <a:t> </a:t>
            </a:r>
            <a:r>
              <a:rPr lang="en-US" sz="2700" dirty="0" err="1"/>
              <a:t>Bình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76 km.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Nam </a:t>
            </a:r>
            <a:r>
              <a:rPr lang="en-US" sz="2700" dirty="0" err="1"/>
              <a:t>Định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</a:t>
            </a:r>
            <a:r>
              <a:rPr lang="en-US" sz="2700" dirty="0" err="1"/>
              <a:t>hơn</a:t>
            </a:r>
            <a:r>
              <a:rPr lang="en-US" sz="2700" dirty="0"/>
              <a:t>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</a:t>
            </a:r>
            <a:r>
              <a:rPr lang="en-US" sz="2700" dirty="0" err="1"/>
              <a:t>Hòa</a:t>
            </a:r>
            <a:r>
              <a:rPr lang="en-US" sz="2700" dirty="0"/>
              <a:t> </a:t>
            </a:r>
            <a:r>
              <a:rPr lang="en-US" sz="2700" dirty="0" err="1"/>
              <a:t>Bình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ki-</a:t>
            </a:r>
            <a:r>
              <a:rPr lang="en-US" sz="2700" dirty="0" err="1"/>
              <a:t>lô</a:t>
            </a:r>
            <a:r>
              <a:rPr lang="en-US" sz="2700" dirty="0"/>
              <a:t>-</a:t>
            </a:r>
            <a:r>
              <a:rPr lang="en-US" sz="2700" dirty="0" err="1"/>
              <a:t>mét</a:t>
            </a:r>
            <a:r>
              <a:rPr lang="en-US" sz="2700" dirty="0"/>
              <a:t>?</a:t>
            </a:r>
            <a:endParaRPr lang="vi-VN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72B5FB-350F-4992-86E7-1F2D673931FF}"/>
              </a:ext>
            </a:extLst>
          </p:cNvPr>
          <p:cNvSpPr txBox="1"/>
          <p:nvPr/>
        </p:nvSpPr>
        <p:spPr>
          <a:xfrm>
            <a:off x="1001484" y="2260809"/>
            <a:ext cx="9609405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Quãng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đường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Hà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Nội</a:t>
            </a:r>
            <a:r>
              <a:rPr lang="en-US" sz="2800" dirty="0">
                <a:solidFill>
                  <a:schemeClr val="tx2"/>
                </a:solidFill>
              </a:rPr>
              <a:t> – Nam </a:t>
            </a:r>
            <a:r>
              <a:rPr lang="en-US" sz="2800" dirty="0" err="1">
                <a:solidFill>
                  <a:schemeClr val="tx2"/>
                </a:solidFill>
              </a:rPr>
              <a:t>Định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dài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hơn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quãng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đường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Hà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Nội</a:t>
            </a:r>
            <a:r>
              <a:rPr lang="en-US" sz="2800" dirty="0">
                <a:solidFill>
                  <a:schemeClr val="tx2"/>
                </a:solidFill>
              </a:rPr>
              <a:t> – </a:t>
            </a:r>
            <a:r>
              <a:rPr lang="en-US" sz="2800" dirty="0" err="1">
                <a:solidFill>
                  <a:schemeClr val="tx2"/>
                </a:solidFill>
              </a:rPr>
              <a:t>Hòa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Bình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 ki-</a:t>
            </a:r>
            <a:r>
              <a:rPr lang="en-US" sz="2800" dirty="0" err="1">
                <a:solidFill>
                  <a:schemeClr val="tx2"/>
                </a:solidFill>
              </a:rPr>
              <a:t>lô</a:t>
            </a:r>
            <a:r>
              <a:rPr lang="en-US" sz="2800" dirty="0">
                <a:solidFill>
                  <a:schemeClr val="tx2"/>
                </a:solidFill>
              </a:rPr>
              <a:t>-</a:t>
            </a:r>
            <a:r>
              <a:rPr lang="en-US" sz="2800" dirty="0" err="1">
                <a:solidFill>
                  <a:schemeClr val="tx2"/>
                </a:solidFill>
              </a:rPr>
              <a:t>mét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là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90 – 76 = 14 (km)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Đáp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: 14 km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098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17D8504-589F-4C1F-BB28-68ADCE73F85F}"/>
              </a:ext>
            </a:extLst>
          </p:cNvPr>
          <p:cNvSpPr/>
          <p:nvPr/>
        </p:nvSpPr>
        <p:spPr>
          <a:xfrm>
            <a:off x="1030167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7CEC819-81DC-426E-8D71-6A3B10685686}"/>
              </a:ext>
            </a:extLst>
          </p:cNvPr>
          <p:cNvGrpSpPr/>
          <p:nvPr/>
        </p:nvGrpSpPr>
        <p:grpSpPr>
          <a:xfrm>
            <a:off x="1724807" y="901889"/>
            <a:ext cx="1054112" cy="523220"/>
            <a:chOff x="1931814" y="1440654"/>
            <a:chExt cx="1054112" cy="52322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1835742-2C8F-4528-86DB-CE1123798664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3A1A011B-09D6-4238-A912-8F9F70B0318E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6405938-F4C3-4C10-A0F8-354FFA9F414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473AA41-B9C8-4402-9603-BBA1E1DE1ACF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918C256-21DA-4F33-A6C7-4F30BFD3C2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279236" y="3091769"/>
            <a:ext cx="1979015" cy="252944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DCA35B2-061B-446F-AF5C-67BC658C26E0}"/>
              </a:ext>
            </a:extLst>
          </p:cNvPr>
          <p:cNvGrpSpPr/>
          <p:nvPr/>
        </p:nvGrpSpPr>
        <p:grpSpPr>
          <a:xfrm>
            <a:off x="1987122" y="1846396"/>
            <a:ext cx="7703826" cy="1653614"/>
            <a:chOff x="1724807" y="2149397"/>
            <a:chExt cx="5955241" cy="127828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0A0DDBA-FAE4-4B80-9CA9-8923ED3F0A90}"/>
                </a:ext>
              </a:extLst>
            </p:cNvPr>
            <p:cNvSpPr/>
            <p:nvPr/>
          </p:nvSpPr>
          <p:spPr>
            <a:xfrm>
              <a:off x="1724807" y="2483481"/>
              <a:ext cx="944199" cy="944199"/>
            </a:xfrm>
            <a:prstGeom prst="ellipse">
              <a:avLst/>
            </a:prstGeom>
            <a:solidFill>
              <a:srgbClr val="B46A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8CEC658-91D5-415C-9D77-678A51AD5EE5}"/>
                </a:ext>
              </a:extLst>
            </p:cNvPr>
            <p:cNvCxnSpPr>
              <a:cxnSpLocks/>
              <a:stCxn id="44" idx="6"/>
            </p:cNvCxnSpPr>
            <p:nvPr/>
          </p:nvCxnSpPr>
          <p:spPr>
            <a:xfrm flipV="1">
              <a:off x="2669006" y="2634084"/>
              <a:ext cx="1656837" cy="3214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1A8ED190-2B33-47E1-87DA-2A74A9E63EBF}"/>
                </a:ext>
              </a:extLst>
            </p:cNvPr>
            <p:cNvCxnSpPr>
              <a:cxnSpLocks/>
            </p:cNvCxnSpPr>
            <p:nvPr/>
          </p:nvCxnSpPr>
          <p:spPr>
            <a:xfrm>
              <a:off x="4959919" y="2646643"/>
              <a:ext cx="1944288" cy="1911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A917687-CABC-4A19-B8D5-C2DA9CE199B0}"/>
                </a:ext>
              </a:extLst>
            </p:cNvPr>
            <p:cNvSpPr txBox="1"/>
            <p:nvPr/>
          </p:nvSpPr>
          <p:spPr>
            <a:xfrm rot="506676">
              <a:off x="5472072" y="2275943"/>
              <a:ext cx="846594" cy="452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28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9C7E668-185B-498C-A9F0-847C9A2D121B}"/>
                </a:ext>
              </a:extLst>
            </p:cNvPr>
            <p:cNvSpPr txBox="1"/>
            <p:nvPr/>
          </p:nvSpPr>
          <p:spPr>
            <a:xfrm rot="21056098">
              <a:off x="2949824" y="2408061"/>
              <a:ext cx="829724" cy="45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+ 9 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89A4492E-DDA4-4519-8641-B29814DD3F4E}"/>
                </a:ext>
              </a:extLst>
            </p:cNvPr>
            <p:cNvSpPr/>
            <p:nvPr/>
          </p:nvSpPr>
          <p:spPr>
            <a:xfrm>
              <a:off x="6904207" y="2417796"/>
              <a:ext cx="775841" cy="7758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C002BFDF-0903-4672-9A80-6A9018ECF901}"/>
                </a:ext>
              </a:extLst>
            </p:cNvPr>
            <p:cNvSpPr/>
            <p:nvPr/>
          </p:nvSpPr>
          <p:spPr>
            <a:xfrm>
              <a:off x="4096470" y="2149397"/>
              <a:ext cx="1096933" cy="92304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43DF0C7-A8E2-44C6-98DC-3A9DA5956124}"/>
              </a:ext>
            </a:extLst>
          </p:cNvPr>
          <p:cNvGrpSpPr/>
          <p:nvPr/>
        </p:nvGrpSpPr>
        <p:grpSpPr>
          <a:xfrm>
            <a:off x="1030167" y="3921297"/>
            <a:ext cx="2346530" cy="2355809"/>
            <a:chOff x="604444" y="3268487"/>
            <a:chExt cx="1826440" cy="182644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6D6AF2A-56C2-4010-A100-3F1660C80629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6355746-4E08-41F6-966D-A06307E06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E560D19E-9B20-47C1-B47C-947F87E7A121}"/>
              </a:ext>
            </a:extLst>
          </p:cNvPr>
          <p:cNvSpPr/>
          <p:nvPr/>
        </p:nvSpPr>
        <p:spPr>
          <a:xfrm>
            <a:off x="5385360" y="2510410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CB80CD34-297E-481E-878F-0B37D7CC8DB7}"/>
              </a:ext>
            </a:extLst>
          </p:cNvPr>
          <p:cNvSpPr/>
          <p:nvPr/>
        </p:nvSpPr>
        <p:spPr>
          <a:xfrm>
            <a:off x="8814042" y="2497542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46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9.Ontapphepcongpheptrutrongphamvi100[2021061616480580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246</Words>
  <Application>Microsoft Office PowerPoint</Application>
  <PresentationFormat>Widescreen</PresentationFormat>
  <Paragraphs>79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DFPOP1-W9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216</cp:revision>
  <dcterms:created xsi:type="dcterms:W3CDTF">2021-06-02T01:34:28Z</dcterms:created>
  <dcterms:modified xsi:type="dcterms:W3CDTF">2025-04-13T09:31:17Z</dcterms:modified>
</cp:coreProperties>
</file>