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0" r:id="rId2"/>
    <p:sldId id="321" r:id="rId3"/>
    <p:sldId id="323" r:id="rId4"/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0D3C-A8F1-4B7A-85A1-498DA8130144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B8F9-9817-4A30-AF33-E9513BC4A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7819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382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69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28759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252</Words>
  <Application>Microsoft Office PowerPoint</Application>
  <PresentationFormat>Widescreen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DFPOP1-W9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216</cp:revision>
  <dcterms:created xsi:type="dcterms:W3CDTF">2021-06-02T01:34:28Z</dcterms:created>
  <dcterms:modified xsi:type="dcterms:W3CDTF">2025-04-13T09:31:44Z</dcterms:modified>
</cp:coreProperties>
</file>