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3" r:id="rId3"/>
    <p:sldMasterId id="2147483790" r:id="rId4"/>
  </p:sldMasterIdLst>
  <p:notesMasterIdLst>
    <p:notesMasterId r:id="rId17"/>
  </p:notesMasterIdLst>
  <p:sldIdLst>
    <p:sldId id="292" r:id="rId5"/>
    <p:sldId id="293" r:id="rId6"/>
    <p:sldId id="281" r:id="rId7"/>
    <p:sldId id="259" r:id="rId8"/>
    <p:sldId id="265" r:id="rId9"/>
    <p:sldId id="274" r:id="rId10"/>
    <p:sldId id="261" r:id="rId11"/>
    <p:sldId id="262" r:id="rId12"/>
    <p:sldId id="263" r:id="rId13"/>
    <p:sldId id="264" r:id="rId14"/>
    <p:sldId id="288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0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6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1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452A-BB6E-4340-9DEE-FFA9452BC7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53014-51DE-4CC0-B832-1626ABC43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1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3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1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5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1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54" y="1522397"/>
            <a:ext cx="3388523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3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603"/>
            <a:ext cx="3564062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5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06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568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401"/>
            <a:ext cx="3546156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800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9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374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130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2" y="1596503"/>
            <a:ext cx="3564062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4342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6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627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85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4" y="1647246"/>
            <a:ext cx="3363662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3533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5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774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138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72"/>
            <a:ext cx="3386124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102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5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6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6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398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7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4" y="1522381"/>
            <a:ext cx="338852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86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5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099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76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85"/>
            <a:ext cx="35461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149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81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04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442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2" y="1596486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219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2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759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8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4" y="1647230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4165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4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624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82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6"/>
            <a:ext cx="33861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4105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6" indent="0">
              <a:buNone/>
              <a:defRPr sz="1000"/>
            </a:lvl3pPr>
            <a:lvl4pPr marL="1371468" indent="0">
              <a:buNone/>
              <a:defRPr sz="900"/>
            </a:lvl4pPr>
            <a:lvl5pPr marL="1828630" indent="0">
              <a:buNone/>
              <a:defRPr sz="900"/>
            </a:lvl5pPr>
            <a:lvl6pPr marL="2285779" indent="0">
              <a:buNone/>
              <a:defRPr sz="900"/>
            </a:lvl6pPr>
            <a:lvl7pPr marL="2742936" indent="0">
              <a:buNone/>
              <a:defRPr sz="900"/>
            </a:lvl7pPr>
            <a:lvl8pPr marL="3200091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6" indent="0">
              <a:buNone/>
              <a:defRPr sz="2400"/>
            </a:lvl3pPr>
            <a:lvl4pPr marL="1371468" indent="0">
              <a:buNone/>
              <a:defRPr sz="2000"/>
            </a:lvl4pPr>
            <a:lvl5pPr marL="1828630" indent="0">
              <a:buNone/>
              <a:defRPr sz="2000"/>
            </a:lvl5pPr>
            <a:lvl6pPr marL="2285779" indent="0">
              <a:buNone/>
              <a:defRPr sz="2000"/>
            </a:lvl6pPr>
            <a:lvl7pPr marL="2742936" indent="0">
              <a:buNone/>
              <a:defRPr sz="2000"/>
            </a:lvl7pPr>
            <a:lvl8pPr marL="3200091" indent="0">
              <a:buNone/>
              <a:defRPr sz="2000"/>
            </a:lvl8pPr>
            <a:lvl9pPr marL="36572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6" indent="0">
              <a:buNone/>
              <a:defRPr sz="1000"/>
            </a:lvl3pPr>
            <a:lvl4pPr marL="1371468" indent="0">
              <a:buNone/>
              <a:defRPr sz="900"/>
            </a:lvl4pPr>
            <a:lvl5pPr marL="1828630" indent="0">
              <a:buNone/>
              <a:defRPr sz="900"/>
            </a:lvl5pPr>
            <a:lvl6pPr marL="2285779" indent="0">
              <a:buNone/>
              <a:defRPr sz="900"/>
            </a:lvl6pPr>
            <a:lvl7pPr marL="2742936" indent="0">
              <a:buNone/>
              <a:defRPr sz="900"/>
            </a:lvl7pPr>
            <a:lvl8pPr marL="3200091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9A32-64A9-42D2-922E-DC53CB91EF4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3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3" algn="l" defTabSz="9143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4" indent="-228576" algn="l" defTabSz="9143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1" indent="-228576" algn="l" defTabSz="9143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0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4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3" y="6492875"/>
            <a:ext cx="1612922" cy="215444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2489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1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6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4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1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0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4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9"/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9"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81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9"/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150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6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5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1" y="3210074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5" y="5775201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" y="565107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30" y="395017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4" y="4103629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0509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4" y="-34280"/>
            <a:ext cx="9176824" cy="5119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75" y="2348880"/>
            <a:ext cx="2429021" cy="830997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174 km</a:t>
            </a:r>
          </a:p>
        </p:txBody>
      </p:sp>
      <p:sp>
        <p:nvSpPr>
          <p:cNvPr id="6" name="Oval 5"/>
          <p:cNvSpPr/>
          <p:nvPr/>
        </p:nvSpPr>
        <p:spPr>
          <a:xfrm>
            <a:off x="4716016" y="2492930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9" y="3255401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8640"/>
            <a:ext cx="8334871" cy="64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" y="0"/>
            <a:ext cx="6253388" cy="68238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9273" y="1166376"/>
            <a:ext cx="288032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825" y="4401106"/>
            <a:ext cx="288032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9752" y="4777781"/>
            <a:ext cx="288032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8024" y="2704054"/>
            <a:ext cx="2070173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858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km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3540" y="4912983"/>
            <a:ext cx="2070173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174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0809" y="4731942"/>
            <a:ext cx="2043199" cy="507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64288" y="3827917"/>
            <a:ext cx="1769279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684 km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648843" y="2837894"/>
            <a:ext cx="396045" cy="2782975"/>
          </a:xfrm>
          <a:prstGeom prst="rightBrace">
            <a:avLst>
              <a:gd name="adj1" fmla="val 8333"/>
              <a:gd name="adj2" fmla="val 49532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85566" y="3057997"/>
            <a:ext cx="4904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857250"/>
            <a:ext cx="0" cy="0"/>
          </a:xfrm>
        </p:spPr>
        <p:txBody>
          <a:bodyPr/>
          <a:lstStyle>
            <a:defPPr>
              <a:defRPr lang="vi-V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640960" cy="2862322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UTM Cookies"/>
            </a:endParaRPr>
          </a:p>
          <a:p>
            <a:pPr lvl="0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PHÉP CỘNG, PHÉP TRỪ </a:t>
            </a: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6303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731320" y="695644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4059314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nhẩm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14" y="328821"/>
            <a:ext cx="1678338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256315" y="1150076"/>
            <a:ext cx="28014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200 + 300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700 – 300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600 + 60 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3057802" y="1921632"/>
            <a:ext cx="2906201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300 + 400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800 – 400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850 – 50 </a:t>
              </a:r>
              <a:endParaRPr lang="vi-VN" sz="24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5762935" y="2531787"/>
            <a:ext cx="2985530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753789" cy="1574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600 + 400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600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400 </a:t>
              </a:r>
              <a:endParaRPr lang="vi-VN" sz="24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5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404664"/>
            <a:ext cx="914400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08" y="2471246"/>
            <a:ext cx="7009908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200809" y="468259"/>
            <a:ext cx="507019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634688" y="369369"/>
            <a:ext cx="7969761" cy="203132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dưới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đây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những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400, </a:t>
            </a:r>
            <a:r>
              <a:rPr lang="en-US" sz="2800" dirty="0" err="1">
                <a:solidFill>
                  <a:prstClr val="black"/>
                </a:solidFill>
              </a:rPr>
              <a:t>những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560?</a:t>
            </a:r>
            <a:endParaRPr lang="vi-VN" sz="28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3221910" y="1574857"/>
            <a:ext cx="167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2485144" y="2204864"/>
            <a:ext cx="20148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6062707" y="3044296"/>
            <a:ext cx="1349798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3161973" y="2299640"/>
            <a:ext cx="105006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562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588926" y="2300635"/>
            <a:ext cx="92870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389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1413601" y="3166737"/>
            <a:ext cx="1004738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4619569" y="3696921"/>
            <a:ext cx="971678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2635142" y="4825236"/>
            <a:ext cx="1078887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560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6493536" y="4555804"/>
            <a:ext cx="91897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270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6167833" y="5346014"/>
            <a:ext cx="1349798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3174585" y="2923380"/>
            <a:ext cx="1349798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4433188" y="4394658"/>
            <a:ext cx="1349798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297302" y="5517232"/>
            <a:ext cx="1349798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1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4" grpId="0"/>
      <p:bldP spid="15" grpId="0"/>
      <p:bldP spid="16" grpId="0"/>
      <p:bldP spid="17" grpId="0"/>
      <p:bldP spid="18" grpId="0"/>
      <p:bldP spid="19" grpId="0"/>
      <p:bldP spid="21" grpId="1" animBg="1"/>
      <p:bldP spid="22" grpId="0" animBg="1"/>
      <p:bldP spid="23" grpId="1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"/>
            <a:ext cx="7488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7509" y="1130372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240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3632448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308 km</a:t>
            </a:r>
          </a:p>
        </p:txBody>
      </p:sp>
      <p:sp>
        <p:nvSpPr>
          <p:cNvPr id="7" name="Oval 6"/>
          <p:cNvSpPr/>
          <p:nvPr/>
        </p:nvSpPr>
        <p:spPr>
          <a:xfrm>
            <a:off x="4139953" y="1383193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139952" y="2996952"/>
            <a:ext cx="432048" cy="30899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913" y="5373249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52477" y="4390405"/>
            <a:ext cx="4824535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Vinh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8" grpId="1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" y="0"/>
            <a:ext cx="91296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8556" y="4149080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463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460084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308 km</a:t>
            </a:r>
          </a:p>
        </p:txBody>
      </p:sp>
      <p:sp>
        <p:nvSpPr>
          <p:cNvPr id="7" name="Oval 6"/>
          <p:cNvSpPr/>
          <p:nvPr/>
        </p:nvSpPr>
        <p:spPr>
          <a:xfrm>
            <a:off x="3183391" y="3645024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491880" y="1628800"/>
            <a:ext cx="432048" cy="30899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08106" y="6135721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084167" y="2636912"/>
            <a:ext cx="703409" cy="22200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2606" y="3231521"/>
            <a:ext cx="228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771 </a:t>
            </a:r>
            <a:r>
              <a:rPr lang="en-US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3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133</Words>
  <Application>Microsoft Office PowerPoint</Application>
  <PresentationFormat>On-screen Show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DFPOP1-W9</vt:lpstr>
      <vt:lpstr>Times New Roman</vt:lpstr>
      <vt:lpstr>UTM Cookies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CNS AN NGOC</dc:creator>
  <cp:lastModifiedBy>MAIHUNG</cp:lastModifiedBy>
  <cp:revision>81</cp:revision>
  <dcterms:created xsi:type="dcterms:W3CDTF">2023-04-21T08:56:37Z</dcterms:created>
  <dcterms:modified xsi:type="dcterms:W3CDTF">2025-04-13T09:42:39Z</dcterms:modified>
</cp:coreProperties>
</file>