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6" r:id="rId2"/>
    <p:sldId id="337" r:id="rId3"/>
    <p:sldId id="338" r:id="rId4"/>
    <p:sldId id="334" r:id="rId5"/>
    <p:sldId id="333" r:id="rId6"/>
    <p:sldId id="319" r:id="rId7"/>
    <p:sldId id="332" r:id="rId8"/>
    <p:sldId id="335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66FFA-0224-4FE6-8C98-01C653F76F9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C325-E751-4A54-9C7D-11E23CC10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8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98803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10188614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5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296</Words>
  <Application>Microsoft Office PowerPoint</Application>
  <PresentationFormat>Widescreen</PresentationFormat>
  <Paragraphs>110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DFPOP1-W9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321</cp:revision>
  <dcterms:created xsi:type="dcterms:W3CDTF">2021-06-02T01:34:28Z</dcterms:created>
  <dcterms:modified xsi:type="dcterms:W3CDTF">2025-04-13T09:35:21Z</dcterms:modified>
</cp:coreProperties>
</file>