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3" r:id="rId2"/>
    <p:sldId id="354" r:id="rId3"/>
    <p:sldId id="355" r:id="rId4"/>
    <p:sldId id="307" r:id="rId5"/>
    <p:sldId id="344" r:id="rId6"/>
    <p:sldId id="345" r:id="rId7"/>
    <p:sldId id="343" r:id="rId8"/>
    <p:sldId id="346" r:id="rId9"/>
    <p:sldId id="347" r:id="rId10"/>
    <p:sldId id="348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B9B7B-0978-4CF8-B267-8A503F04D487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DDFC0-9924-4CCB-A5BA-CFFE7C45F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21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6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410612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59F082-A548-477D-8993-741C46B6D5F5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565770-FB79-450E-B5EE-0EE4629C957E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E1B60AF-5CA5-483D-8102-B52D1B299DB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6D2F2F-DA26-4889-A78B-D4291A7EE96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3EEA0D-14EA-446E-9AFE-FA0A916622B8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1481584-646D-44AA-822C-A2EC7F70F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1" y="3553576"/>
            <a:ext cx="5368019" cy="27236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046A0F1-D751-47D7-878D-4C056D612B39}"/>
              </a:ext>
            </a:extLst>
          </p:cNvPr>
          <p:cNvGrpSpPr/>
          <p:nvPr/>
        </p:nvGrpSpPr>
        <p:grpSpPr>
          <a:xfrm>
            <a:off x="787240" y="996106"/>
            <a:ext cx="9746662" cy="2932341"/>
            <a:chOff x="787240" y="996106"/>
            <a:chExt cx="9746662" cy="29323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65F76A-D38D-4812-911B-E613226C2EFE}"/>
                </a:ext>
              </a:extLst>
            </p:cNvPr>
            <p:cNvSpPr txBox="1"/>
            <p:nvPr/>
          </p:nvSpPr>
          <p:spPr>
            <a:xfrm>
              <a:off x="787240" y="996106"/>
              <a:ext cx="9746662" cy="293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theo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.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800 kg,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200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/>
                <a:t>800 kg + 200 kg =            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             kg.</a:t>
              </a:r>
              <a:endParaRPr lang="vi-VN" sz="24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5B547FA-D9A0-4445-A8CA-5B630A38C891}"/>
                </a:ext>
              </a:extLst>
            </p:cNvPr>
            <p:cNvSpPr/>
            <p:nvPr/>
          </p:nvSpPr>
          <p:spPr>
            <a:xfrm>
              <a:off x="4073878" y="2683434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752EB3E-97B3-48E3-A605-CD0A0063BB8F}"/>
                </a:ext>
              </a:extLst>
            </p:cNvPr>
            <p:cNvSpPr/>
            <p:nvPr/>
          </p:nvSpPr>
          <p:spPr>
            <a:xfrm>
              <a:off x="4859967" y="3466783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3AF5C4-E477-4D5A-A7AC-70D4C2F39791}"/>
              </a:ext>
            </a:extLst>
          </p:cNvPr>
          <p:cNvSpPr/>
          <p:nvPr/>
        </p:nvSpPr>
        <p:spPr>
          <a:xfrm>
            <a:off x="3777794" y="2622112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B35280-0391-4BC9-BFBC-8C6CA438B5D9}"/>
              </a:ext>
            </a:extLst>
          </p:cNvPr>
          <p:cNvSpPr/>
          <p:nvPr/>
        </p:nvSpPr>
        <p:spPr>
          <a:xfrm>
            <a:off x="4318880" y="3385994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1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73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TẬP ĐO LƯỜNG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34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72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8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35kg + 28kg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371820" y="540969"/>
            <a:ext cx="2782277" cy="1247488"/>
            <a:chOff x="254685" y="2084792"/>
            <a:chExt cx="2782277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632963" y="2436381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72kg – 15kg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8076252" y="2710118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15kg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3829387" y="3957606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43876" y="2399349"/>
              <a:ext cx="166179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2kg x 10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859231" y="2745566"/>
            <a:ext cx="3232046" cy="1031955"/>
            <a:chOff x="859231" y="2745566"/>
            <a:chExt cx="3232046" cy="1031955"/>
          </a:xfrm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solidFill>
              <a:srgbClr val="D88886"/>
            </a:solidFill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30788" y="3227882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35kg + 28kg = 63kg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093563" y="1575766"/>
            <a:ext cx="3232046" cy="1031955"/>
            <a:chOff x="5093563" y="1575766"/>
            <a:chExt cx="3232046" cy="1031955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solidFill>
              <a:srgbClr val="DEA36B"/>
            </a:solidFill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276565" y="2033988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72kg – 15kg = 57kg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3604502" y="5032974"/>
            <a:ext cx="3232046" cy="1031955"/>
            <a:chOff x="4134075" y="5218482"/>
            <a:chExt cx="3232046" cy="1031955"/>
          </a:xfrm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solidFill>
              <a:srgbClr val="AE9ACD"/>
            </a:solidFill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AE9AC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1648" y="5705584"/>
              <a:ext cx="245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2kg x 10 = 20kg</a:t>
              </a: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7916766" y="3792022"/>
            <a:ext cx="3232046" cy="1031955"/>
            <a:chOff x="7916766" y="3792022"/>
            <a:chExt cx="3232046" cy="1031955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solidFill>
              <a:srgbClr val="82CDD8"/>
            </a:solidFill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2CD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502805" y="4274362"/>
              <a:ext cx="212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15kg : 5 = 3kg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3051255" y="81963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76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+ 15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8027864" y="1147277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400" dirty="0"/>
                <a:t>– 27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5933034" y="4112841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1299383" y="3480121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 8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2826370" y="1870916"/>
            <a:ext cx="3232046" cy="1031955"/>
            <a:chOff x="859231" y="2745566"/>
            <a:chExt cx="3232046" cy="1031955"/>
          </a:xfrm>
          <a:solidFill>
            <a:srgbClr val="D89E68"/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70601" y="3197624"/>
              <a:ext cx="2903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+ 15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= 91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7749607" y="2182074"/>
            <a:ext cx="3232046" cy="1031955"/>
            <a:chOff x="5093563" y="1575766"/>
            <a:chExt cx="3232046" cy="1031955"/>
          </a:xfrm>
          <a:solidFill>
            <a:srgbClr val="96A3C2"/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96A3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solidFill>
                <a:srgbClr val="96A3C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– 27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= 58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1074498" y="4555489"/>
            <a:ext cx="3232046" cy="1031955"/>
            <a:chOff x="4134075" y="5218482"/>
            <a:chExt cx="3232046" cy="1031955"/>
          </a:xfrm>
          <a:solidFill>
            <a:srgbClr val="BED88C"/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BED88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8549" y="5674130"/>
              <a:ext cx="2454795" cy="523220"/>
            </a:xfrm>
            <a:prstGeom prst="rect">
              <a:avLst/>
            </a:prstGeom>
            <a:grpFill/>
            <a:ln>
              <a:solidFill>
                <a:srgbClr val="BED88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x 8 = 16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5773548" y="5194745"/>
            <a:ext cx="3232046" cy="1031955"/>
            <a:chOff x="7916766" y="3792022"/>
            <a:chExt cx="3232046" cy="1031955"/>
          </a:xfrm>
          <a:solidFill>
            <a:srgbClr val="88A8D8"/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8A8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472422" y="4228980"/>
              <a:ext cx="2120733" cy="523220"/>
            </a:xfrm>
            <a:prstGeom prst="rect">
              <a:avLst/>
            </a:prstGeom>
            <a:grpFill/>
            <a:ln>
              <a:solidFill>
                <a:srgbClr val="88A8D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30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: 5 = 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76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3694520" y="5276424"/>
            <a:ext cx="3232046" cy="1031955"/>
            <a:chOff x="7916766" y="3792022"/>
            <a:chExt cx="3232046" cy="1031955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076252" y="4211454"/>
              <a:ext cx="29343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20 dm : 5 = 4 dm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8021860" y="4022400"/>
            <a:ext cx="3232046" cy="1031955"/>
            <a:chOff x="4134075" y="5218482"/>
            <a:chExt cx="3232046" cy="103195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408379" y="5624095"/>
              <a:ext cx="27822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5cm x 4 = 20cm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938094" y="1810616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 km + 3 km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523402" y="407518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 m – 8 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3854006" y="4194520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781706" y="2441849"/>
              <a:ext cx="187313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 dm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8246745" y="2947032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 cm x 4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713209" y="2861901"/>
            <a:ext cx="3232046" cy="1031955"/>
            <a:chOff x="859231" y="2745566"/>
            <a:chExt cx="3232046" cy="10319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984662" y="3225604"/>
              <a:ext cx="2903482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</a:rPr>
                <a:t>7km + 3km = 10km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245145" y="1442315"/>
            <a:ext cx="3232046" cy="1031955"/>
            <a:chOff x="5093563" y="1575766"/>
            <a:chExt cx="3232046" cy="1031955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35m – 8m = 27m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9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6785797" cy="1951496"/>
            <a:chOff x="4975091" y="382781"/>
            <a:chExt cx="6785797" cy="19514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6304931" cy="195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/>
                <a:t>Con </a:t>
              </a:r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dưa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027D311-AD06-429C-B11C-1DC46BDEB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6" t="3979"/>
          <a:stretch/>
        </p:blipFill>
        <p:spPr>
          <a:xfrm>
            <a:off x="1973077" y="2307772"/>
            <a:ext cx="8245846" cy="2917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3F32EB-82C0-4226-B2C1-560AF54D2FEA}"/>
              </a:ext>
            </a:extLst>
          </p:cNvPr>
          <p:cNvSpPr txBox="1"/>
          <p:nvPr/>
        </p:nvSpPr>
        <p:spPr>
          <a:xfrm>
            <a:off x="1221667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mèo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4 kg.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61C29-CB4C-430E-BED7-1998786D8790}"/>
              </a:ext>
            </a:extLst>
          </p:cNvPr>
          <p:cNvSpPr txBox="1"/>
          <p:nvPr/>
        </p:nvSpPr>
        <p:spPr>
          <a:xfrm>
            <a:off x="6236353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dưa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2 kg.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6516230" cy="658835"/>
            <a:chOff x="4975091" y="519725"/>
            <a:chExt cx="6516230" cy="658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0AA84C-B66C-402C-8845-6300F7CB6573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6078908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176B121-B0D6-4A14-BAA0-E57F8B479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20027" b="30899"/>
          <a:stretch/>
        </p:blipFill>
        <p:spPr>
          <a:xfrm>
            <a:off x="2684557" y="1107005"/>
            <a:ext cx="6590071" cy="2476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D65924-0AEC-48BF-B854-FD95D15C0EBC}"/>
              </a:ext>
            </a:extLst>
          </p:cNvPr>
          <p:cNvSpPr txBox="1"/>
          <p:nvPr/>
        </p:nvSpPr>
        <p:spPr>
          <a:xfrm>
            <a:off x="633639" y="3583963"/>
            <a:ext cx="10323660" cy="67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Mai </a:t>
            </a:r>
            <a:r>
              <a:rPr lang="en-US" sz="2600" dirty="0" err="1"/>
              <a:t>muốn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2D6BD-F3EC-4E3C-B8BF-2E095B3162C0}"/>
              </a:ext>
            </a:extLst>
          </p:cNvPr>
          <p:cNvSpPr txBox="1"/>
          <p:nvPr/>
        </p:nvSpPr>
        <p:spPr>
          <a:xfrm>
            <a:off x="613601" y="3588195"/>
            <a:ext cx="1096479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88613A-B51C-40BE-9EB4-106E339B4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47425" b="30899"/>
          <a:stretch/>
        </p:blipFill>
        <p:spPr>
          <a:xfrm>
            <a:off x="4315416" y="4202337"/>
            <a:ext cx="2815772" cy="2234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80656B-C3B1-4666-88BE-F62C6153F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34" t="22049" r="20028" b="30899"/>
          <a:stretch/>
        </p:blipFill>
        <p:spPr>
          <a:xfrm>
            <a:off x="3236686" y="3959982"/>
            <a:ext cx="4550228" cy="2476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D7DC03-A535-4DAC-B411-1E3979347EC3}"/>
              </a:ext>
            </a:extLst>
          </p:cNvPr>
          <p:cNvGrpSpPr/>
          <p:nvPr/>
        </p:nvGrpSpPr>
        <p:grpSpPr>
          <a:xfrm>
            <a:off x="969926" y="446900"/>
            <a:ext cx="10252147" cy="4455835"/>
            <a:chOff x="4975091" y="519725"/>
            <a:chExt cx="10252147" cy="4455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6C9C281-279A-48C1-820D-73D58CEE7C0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1B54A3-91AB-45EB-B983-69E792D95D90}"/>
                </a:ext>
              </a:extLst>
            </p:cNvPr>
            <p:cNvSpPr txBox="1"/>
            <p:nvPr/>
          </p:nvSpPr>
          <p:spPr>
            <a:xfrm>
              <a:off x="5412413" y="519725"/>
              <a:ext cx="9814825" cy="445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i="1" dirty="0" err="1"/>
                <a:t>Toán</a:t>
              </a:r>
              <a:r>
                <a:rPr lang="en-US" sz="2400" b="1" i="1" dirty="0"/>
                <a:t> </a:t>
              </a:r>
              <a:r>
                <a:rPr lang="en-US" sz="2400" b="1" i="1" dirty="0" err="1"/>
                <a:t>vui</a:t>
              </a:r>
              <a:r>
                <a:rPr lang="en-US" sz="2400" b="1" i="1" dirty="0"/>
                <a:t>: </a:t>
              </a:r>
              <a:r>
                <a:rPr lang="en-US" sz="2400" dirty="0" err="1"/>
                <a:t>Ngày</a:t>
              </a:r>
              <a:r>
                <a:rPr lang="en-US" sz="2400" dirty="0"/>
                <a:t> </a:t>
              </a:r>
              <a:r>
                <a:rPr lang="en-US" sz="2400" dirty="0" err="1"/>
                <a:t>xưa</a:t>
              </a:r>
              <a:r>
                <a:rPr lang="en-US" sz="2400" dirty="0"/>
                <a:t>, </a:t>
              </a:r>
              <a:r>
                <a:rPr lang="en-US" sz="2400" dirty="0" err="1"/>
                <a:t>muốn</a:t>
              </a:r>
              <a:r>
                <a:rPr lang="en-US" sz="2400" dirty="0"/>
                <a:t> </a:t>
              </a:r>
              <a:r>
                <a:rPr lang="en-US" sz="2400" dirty="0" err="1"/>
                <a:t>biết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ở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rồi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bờ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đến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vừa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ở </a:t>
              </a:r>
              <a:r>
                <a:rPr lang="en-US" sz="2400" dirty="0" err="1"/>
                <a:t>thuyền</a:t>
              </a:r>
              <a:r>
                <a:rPr lang="en-US" sz="2400" dirty="0"/>
                <a:t>.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thì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bấy</a:t>
              </a:r>
              <a:r>
                <a:rPr lang="en-US" sz="2400" dirty="0"/>
                <a:t> </a:t>
              </a:r>
              <a:r>
                <a:rPr lang="en-US" sz="2400" dirty="0" err="1"/>
                <a:t>nhiêu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09364C2-4B5F-4940-8734-C8CFD6AA7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230" t="16853" r="2540" b="12306"/>
          <a:stretch/>
        </p:blipFill>
        <p:spPr>
          <a:xfrm>
            <a:off x="6916993" y="4346325"/>
            <a:ext cx="4026310" cy="206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1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406</Words>
  <Application>Microsoft Office PowerPoint</Application>
  <PresentationFormat>Widescreen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Book Antiqua</vt:lpstr>
      <vt:lpstr>Calibri</vt:lpstr>
      <vt:lpstr>DFPOP1-W9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423</cp:revision>
  <dcterms:created xsi:type="dcterms:W3CDTF">2021-06-02T01:34:28Z</dcterms:created>
  <dcterms:modified xsi:type="dcterms:W3CDTF">2025-04-13T09:36:36Z</dcterms:modified>
</cp:coreProperties>
</file>