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3" r:id="rId2"/>
    <p:sldId id="354" r:id="rId3"/>
    <p:sldId id="355" r:id="rId4"/>
    <p:sldId id="336" r:id="rId5"/>
    <p:sldId id="337" r:id="rId6"/>
    <p:sldId id="350" r:id="rId7"/>
    <p:sldId id="351" r:id="rId8"/>
    <p:sldId id="328" r:id="rId9"/>
    <p:sldId id="352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9B7B-0978-4CF8-B267-8A503F04D487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DFC0-9924-4CCB-A5BA-CFFE7C45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1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10612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4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8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ở      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. </a:t>
              </a:r>
              <a:endParaRPr lang="vi-VN" sz="28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35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+ 18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35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5 kg x 2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2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40 m + 20 m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20 m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B5CE0B-14BF-463F-B97B-9F27FB921D58}"/>
              </a:ext>
            </a:extLst>
          </p:cNvPr>
          <p:cNvSpPr txBox="1"/>
          <p:nvPr/>
        </p:nvSpPr>
        <p:spPr>
          <a:xfrm>
            <a:off x="3577769" y="1646680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50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35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10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chiều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tối</a:t>
              </a:r>
              <a:r>
                <a:rPr lang="en-US" sz="2800" dirty="0"/>
                <a:t>,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Hôm</a:t>
            </a:r>
            <a:r>
              <a:rPr lang="en-US" sz="2600" dirty="0"/>
              <a:t> nay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3.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,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Núi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Tư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tuần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sau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sinh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nhật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ngày</a:t>
            </a:r>
            <a:r>
              <a:rPr lang="en-US" sz="2600" dirty="0">
                <a:solidFill>
                  <a:srgbClr val="FF0000"/>
                </a:solidFill>
              </a:rPr>
              <a:t> 22 </a:t>
            </a:r>
            <a:r>
              <a:rPr lang="en-US" sz="2600" dirty="0" err="1">
                <a:solidFill>
                  <a:srgbClr val="FF0000"/>
                </a:solidFill>
              </a:rPr>
              <a:t>tháng</a:t>
            </a:r>
            <a:r>
              <a:rPr lang="en-US" sz="2600" dirty="0">
                <a:solidFill>
                  <a:srgbClr val="FF0000"/>
                </a:solidFill>
              </a:rPr>
              <a:t> 3.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solidFill>
                    <a:srgbClr val="FF0000"/>
                  </a:solidFill>
                </a:rPr>
                <a:t>7 </a:t>
              </a:r>
              <a:r>
                <a:rPr lang="en-US" sz="2600" dirty="0" err="1">
                  <a:solidFill>
                    <a:srgbClr val="FF0000"/>
                  </a:solidFill>
                </a:rPr>
                <a:t>ngày</a:t>
              </a:r>
              <a:endParaRPr lang="vi-VN" sz="2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Ba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sóc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hát</a:t>
            </a:r>
            <a:r>
              <a:rPr lang="en-US" sz="2700" dirty="0"/>
              <a:t>.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chào</a:t>
            </a:r>
            <a:r>
              <a:rPr lang="en-US" sz="2700" dirty="0"/>
              <a:t> </a:t>
            </a:r>
            <a:r>
              <a:rPr lang="en-US" sz="2700" dirty="0" err="1"/>
              <a:t>mào</a:t>
            </a:r>
            <a:r>
              <a:rPr lang="en-US" sz="2700" dirty="0"/>
              <a:t> </a:t>
            </a:r>
            <a:r>
              <a:rPr lang="en-US" sz="2700" dirty="0" err="1"/>
              <a:t>hẹn</a:t>
            </a:r>
            <a:r>
              <a:rPr lang="en-US" sz="2700" dirty="0"/>
              <a:t> </a:t>
            </a:r>
            <a:r>
              <a:rPr lang="en-US" sz="2700" dirty="0" err="1"/>
              <a:t>giờ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. </a:t>
            </a:r>
            <a:r>
              <a:rPr lang="en-US" sz="2700" dirty="0" err="1"/>
              <a:t>Hôm</a:t>
            </a:r>
            <a:r>
              <a:rPr lang="en-US" sz="2700" dirty="0"/>
              <a:t> </a:t>
            </a:r>
            <a:r>
              <a:rPr lang="en-US" sz="2700" dirty="0" err="1"/>
              <a:t>đó</a:t>
            </a:r>
            <a:r>
              <a:rPr lang="en-US" sz="2700" dirty="0"/>
              <a:t>, </a:t>
            </a:r>
            <a:r>
              <a:rPr lang="en-US" sz="2700" dirty="0" err="1"/>
              <a:t>sóc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,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30 </a:t>
            </a:r>
            <a:r>
              <a:rPr lang="en-US" sz="2700" dirty="0" err="1"/>
              <a:t>phút</a:t>
            </a:r>
            <a:r>
              <a:rPr lang="en-US" sz="2700" dirty="0"/>
              <a:t>.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i="1" dirty="0" err="1"/>
              <a:t>Chọn</a:t>
            </a:r>
            <a:r>
              <a:rPr lang="en-US" sz="2600" b="1" i="1" dirty="0"/>
              <a:t> </a:t>
            </a:r>
            <a:r>
              <a:rPr lang="en-US" sz="2600" b="1" i="1" dirty="0" err="1"/>
              <a:t>câu</a:t>
            </a:r>
            <a:r>
              <a:rPr lang="en-US" sz="2600" b="1" i="1" dirty="0"/>
              <a:t> </a:t>
            </a:r>
            <a:r>
              <a:rPr lang="en-US" sz="2600" b="1" i="1" dirty="0" err="1"/>
              <a:t>trả</a:t>
            </a:r>
            <a:r>
              <a:rPr lang="en-US" sz="2600" b="1" i="1" dirty="0"/>
              <a:t> </a:t>
            </a:r>
            <a:r>
              <a:rPr lang="en-US" sz="2600" b="1" i="1" dirty="0" err="1"/>
              <a:t>lời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muộn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288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423</cp:revision>
  <dcterms:created xsi:type="dcterms:W3CDTF">2021-06-02T01:34:28Z</dcterms:created>
  <dcterms:modified xsi:type="dcterms:W3CDTF">2025-04-13T09:36:50Z</dcterms:modified>
</cp:coreProperties>
</file>