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55" r:id="rId2"/>
    <p:sldId id="356" r:id="rId3"/>
    <p:sldId id="357" r:id="rId4"/>
    <p:sldId id="307" r:id="rId5"/>
    <p:sldId id="353" r:id="rId6"/>
    <p:sldId id="343" r:id="rId7"/>
    <p:sldId id="354" r:id="rId8"/>
    <p:sldId id="346" r:id="rId9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E6"/>
    <a:srgbClr val="EA70AA"/>
    <a:srgbClr val="ABE1FD"/>
    <a:srgbClr val="FCFAF8"/>
    <a:srgbClr val="B7DEE8"/>
    <a:srgbClr val="D89E68"/>
    <a:srgbClr val="BED88C"/>
    <a:srgbClr val="88A8D8"/>
    <a:srgbClr val="B9CDE5"/>
    <a:srgbClr val="96A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6C2DE-2B5B-44F6-A28A-1A99E196BADF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A1696-9422-4C77-8C81-4A4E7E92D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36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5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26699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066960" y="1906833"/>
            <a:ext cx="10719572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74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ÔN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TẬP KIỂM ĐẾM SỐ LƯỢNG VÀ</a:t>
            </a:r>
          </a:p>
          <a:p>
            <a:pPr algn="ctr">
              <a:lnSpc>
                <a:spcPct val="120000"/>
              </a:lnSpc>
            </a:pP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LỰA CHỌN KHẢ NĂNG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882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1840" y="2685982"/>
            <a:ext cx="56270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7200" b="1" cap="none" spc="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cap="none" spc="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72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78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912805" y="502139"/>
            <a:ext cx="10366389" cy="954107"/>
            <a:chOff x="4975091" y="437251"/>
            <a:chExt cx="103663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437251"/>
              <a:ext cx="99290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</a:t>
              </a:r>
              <a:r>
                <a:rPr lang="en-US" sz="2800" dirty="0"/>
                <a:t> – 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cắt</a:t>
              </a:r>
              <a:r>
                <a:rPr lang="en-US" sz="2800" dirty="0"/>
                <a:t> </a:t>
              </a:r>
              <a:r>
                <a:rPr lang="en-US" sz="2800" dirty="0" err="1"/>
                <a:t>giấy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vuông</a:t>
              </a:r>
              <a:r>
                <a:rPr lang="en-US" sz="2800" dirty="0"/>
                <a:t>,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, </a:t>
              </a:r>
              <a:r>
                <a:rPr lang="en-US" sz="2800" dirty="0" err="1"/>
                <a:t>hình</a:t>
              </a:r>
              <a:r>
                <a:rPr lang="en-US" sz="2800" dirty="0"/>
                <a:t> tam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trang</a:t>
              </a:r>
              <a:r>
                <a:rPr lang="en-US" sz="2800" dirty="0"/>
                <a:t> </a:t>
              </a:r>
              <a:r>
                <a:rPr lang="en-US" sz="2800" dirty="0" err="1"/>
                <a:t>trí</a:t>
              </a:r>
              <a:r>
                <a:rPr lang="en-US" sz="2800" dirty="0"/>
                <a:t> </a:t>
              </a:r>
              <a:r>
                <a:rPr lang="en-US" sz="2800" dirty="0" err="1"/>
                <a:t>lên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pic>
        <p:nvPicPr>
          <p:cNvPr id="1071" name="Picture 1070">
            <a:extLst>
              <a:ext uri="{FF2B5EF4-FFF2-40B4-BE49-F238E27FC236}">
                <a16:creationId xmlns:a16="http://schemas.microsoft.com/office/drawing/2014/main" id="{41AE5AD3-2569-4744-9407-23979E4C96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3118"/>
          <a:stretch/>
        </p:blipFill>
        <p:spPr>
          <a:xfrm>
            <a:off x="1660639" y="1846943"/>
            <a:ext cx="8493352" cy="45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41B23A8-E1B5-4C59-BD7A-0F6A72EEEC0B}"/>
              </a:ext>
            </a:extLst>
          </p:cNvPr>
          <p:cNvGrpSpPr/>
          <p:nvPr/>
        </p:nvGrpSpPr>
        <p:grpSpPr>
          <a:xfrm>
            <a:off x="1161503" y="472887"/>
            <a:ext cx="987089" cy="523220"/>
            <a:chOff x="1931814" y="1440654"/>
            <a:chExt cx="987089" cy="5232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9A9971A-828A-449F-9E30-48D7D251FE09}"/>
                </a:ext>
              </a:extLst>
            </p:cNvPr>
            <p:cNvGrpSpPr/>
            <p:nvPr/>
          </p:nvGrpSpPr>
          <p:grpSpPr>
            <a:xfrm>
              <a:off x="1931814" y="1440654"/>
              <a:ext cx="714922" cy="523220"/>
              <a:chOff x="1931814" y="1440654"/>
              <a:chExt cx="714922" cy="52322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BB206A6-89F4-4451-B9B2-F4275CB50E13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71492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62D072-B7DD-4FA8-A053-236DCC43C27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23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2E8722-6CC5-489F-8519-1FDD2A8C9561}"/>
                </a:ext>
              </a:extLst>
            </p:cNvPr>
            <p:cNvSpPr txBox="1"/>
            <p:nvPr/>
          </p:nvSpPr>
          <p:spPr>
            <a:xfrm>
              <a:off x="259291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7E8B740-BC60-4CF3-99B1-32AE01E20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245467"/>
              </p:ext>
            </p:extLst>
          </p:nvPr>
        </p:nvGraphicFramePr>
        <p:xfrm>
          <a:off x="1464809" y="1256696"/>
          <a:ext cx="9245600" cy="1162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vuông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tròn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tam </a:t>
                      </a:r>
                      <a:r>
                        <a:rPr lang="en-US" sz="2400" dirty="0" err="1"/>
                        <a:t>giác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C795BA8-C643-492B-B76E-6E928470FE15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FB0DC7A0-7A6E-4EC4-AFB3-14A678613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706763"/>
              </p:ext>
            </p:extLst>
          </p:nvPr>
        </p:nvGraphicFramePr>
        <p:xfrm>
          <a:off x="1454377" y="3038772"/>
          <a:ext cx="9245600" cy="1162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đỏ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vàng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xanh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2644DE4-6A38-418A-82A4-3328745567D7}"/>
              </a:ext>
            </a:extLst>
          </p:cNvPr>
          <p:cNvSpPr txBox="1"/>
          <p:nvPr/>
        </p:nvSpPr>
        <p:spPr>
          <a:xfrm>
            <a:off x="828208" y="3005537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graphicFrame>
        <p:nvGraphicFramePr>
          <p:cNvPr id="13" name="Table 9">
            <a:extLst>
              <a:ext uri="{FF2B5EF4-FFF2-40B4-BE49-F238E27FC236}">
                <a16:creationId xmlns:a16="http://schemas.microsoft.com/office/drawing/2014/main" id="{0A79A7F4-9526-4298-871A-D256EC991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080401"/>
              </p:ext>
            </p:extLst>
          </p:nvPr>
        </p:nvGraphicFramePr>
        <p:xfrm>
          <a:off x="1454377" y="4772581"/>
          <a:ext cx="9245600" cy="1471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</a:tblGrid>
              <a:tr h="9177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vuông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đỏ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tròn</a:t>
                      </a:r>
                      <a:r>
                        <a:rPr lang="en-US" sz="2400" dirty="0"/>
                        <a:t> </a:t>
                      </a:r>
                    </a:p>
                    <a:p>
                      <a:pPr algn="ctr"/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vàng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tam </a:t>
                      </a:r>
                      <a:r>
                        <a:rPr lang="en-US" sz="2400" dirty="0" err="1"/>
                        <a:t>giác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xanh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537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6698129-53D6-4ECC-9336-B60CFD9F11B4}"/>
              </a:ext>
            </a:extLst>
          </p:cNvPr>
          <p:cNvSpPr txBox="1"/>
          <p:nvPr/>
        </p:nvSpPr>
        <p:spPr>
          <a:xfrm>
            <a:off x="828208" y="4739345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c)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C01302-5D3D-4F9D-8700-FBE7C950376B}"/>
              </a:ext>
            </a:extLst>
          </p:cNvPr>
          <p:cNvSpPr txBox="1"/>
          <p:nvPr/>
        </p:nvSpPr>
        <p:spPr>
          <a:xfrm>
            <a:off x="4753054" y="1867519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CB544D-E7A6-48A5-A3F3-B47A3EACC162}"/>
              </a:ext>
            </a:extLst>
          </p:cNvPr>
          <p:cNvSpPr txBox="1"/>
          <p:nvPr/>
        </p:nvSpPr>
        <p:spPr>
          <a:xfrm>
            <a:off x="6966859" y="1862516"/>
            <a:ext cx="7406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A7301A-2885-4CCD-AECF-CB244F75F0B0}"/>
              </a:ext>
            </a:extLst>
          </p:cNvPr>
          <p:cNvSpPr txBox="1"/>
          <p:nvPr/>
        </p:nvSpPr>
        <p:spPr>
          <a:xfrm>
            <a:off x="9332311" y="1862516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E19F0F-10D3-4E16-B344-D5EEE14395E1}"/>
              </a:ext>
            </a:extLst>
          </p:cNvPr>
          <p:cNvSpPr txBox="1"/>
          <p:nvPr/>
        </p:nvSpPr>
        <p:spPr>
          <a:xfrm>
            <a:off x="4753053" y="3625492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6834FE-E782-4DBF-9875-71C427614559}"/>
              </a:ext>
            </a:extLst>
          </p:cNvPr>
          <p:cNvSpPr txBox="1"/>
          <p:nvPr/>
        </p:nvSpPr>
        <p:spPr>
          <a:xfrm>
            <a:off x="7101115" y="3644542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0D8F41-CAF9-4263-9431-8D48FD61B132}"/>
              </a:ext>
            </a:extLst>
          </p:cNvPr>
          <p:cNvSpPr txBox="1"/>
          <p:nvPr/>
        </p:nvSpPr>
        <p:spPr>
          <a:xfrm>
            <a:off x="9252483" y="3666363"/>
            <a:ext cx="7406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72C6B7-197A-443C-B2F3-A4DAEB400494}"/>
              </a:ext>
            </a:extLst>
          </p:cNvPr>
          <p:cNvSpPr txBox="1"/>
          <p:nvPr/>
        </p:nvSpPr>
        <p:spPr>
          <a:xfrm>
            <a:off x="4753053" y="5714521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0EA9B1-4356-4DEC-8473-4A55615F0AD7}"/>
              </a:ext>
            </a:extLst>
          </p:cNvPr>
          <p:cNvSpPr txBox="1"/>
          <p:nvPr/>
        </p:nvSpPr>
        <p:spPr>
          <a:xfrm>
            <a:off x="6966859" y="5708579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7D08A8-A30E-4D60-A478-16540468AFB9}"/>
              </a:ext>
            </a:extLst>
          </p:cNvPr>
          <p:cNvSpPr txBox="1"/>
          <p:nvPr/>
        </p:nvSpPr>
        <p:spPr>
          <a:xfrm>
            <a:off x="9386739" y="5703907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840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E973BF3-0203-4E9C-8833-E578E88AB284}"/>
              </a:ext>
            </a:extLst>
          </p:cNvPr>
          <p:cNvGrpSpPr/>
          <p:nvPr/>
        </p:nvGrpSpPr>
        <p:grpSpPr>
          <a:xfrm>
            <a:off x="838640" y="250962"/>
            <a:ext cx="10030921" cy="1305165"/>
            <a:chOff x="4975091" y="382781"/>
            <a:chExt cx="10030921" cy="130516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69D8FC0-0EC4-4351-9B17-CC1FB8418DC4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335C47-CB55-4622-AF94-4CD818D2150A}"/>
                </a:ext>
              </a:extLst>
            </p:cNvPr>
            <p:cNvSpPr txBox="1"/>
            <p:nvPr/>
          </p:nvSpPr>
          <p:spPr>
            <a:xfrm>
              <a:off x="5455957" y="382781"/>
              <a:ext cx="9550055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Cho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cam,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táo</a:t>
              </a:r>
              <a:r>
                <a:rPr lang="en-US" sz="2800" dirty="0"/>
                <a:t>,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xoài</a:t>
              </a:r>
              <a:r>
                <a:rPr lang="en-US" sz="2800" dirty="0"/>
                <a:t> ở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cửa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bán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chợ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1D8D446-CD20-44BC-9C43-8F5B7FC4BAAB}"/>
              </a:ext>
            </a:extLst>
          </p:cNvPr>
          <p:cNvGrpSpPr/>
          <p:nvPr/>
        </p:nvGrpSpPr>
        <p:grpSpPr>
          <a:xfrm>
            <a:off x="1685533" y="1556127"/>
            <a:ext cx="8608094" cy="4718757"/>
            <a:chOff x="1685533" y="1556127"/>
            <a:chExt cx="8608094" cy="471875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1A8DD88-1645-4CB4-9E0E-956DDC53EEA8}"/>
                </a:ext>
              </a:extLst>
            </p:cNvPr>
            <p:cNvGrpSpPr/>
            <p:nvPr/>
          </p:nvGrpSpPr>
          <p:grpSpPr>
            <a:xfrm>
              <a:off x="1685533" y="1556127"/>
              <a:ext cx="8608094" cy="4077758"/>
              <a:chOff x="2243290" y="2176074"/>
              <a:chExt cx="7410450" cy="3510419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A95C942-9AF4-4ED7-BC18-771EBAF5E6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t="10691" b="2105"/>
              <a:stretch/>
            </p:blipFill>
            <p:spPr>
              <a:xfrm>
                <a:off x="2243290" y="2654711"/>
                <a:ext cx="7410450" cy="3031782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1E96C5-BF62-438F-A793-378C43EB3FD9}"/>
                  </a:ext>
                </a:extLst>
              </p:cNvPr>
              <p:cNvSpPr txBox="1"/>
              <p:nvPr/>
            </p:nvSpPr>
            <p:spPr>
              <a:xfrm>
                <a:off x="2845243" y="2176074"/>
                <a:ext cx="6148926" cy="42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EA70AA"/>
                    </a:solidFill>
                  </a:rPr>
                  <a:t>SỐ QUẢ CAM, QUẢ TÁO, QUẢ XOÀI Ở MỘT CỬA HÀNG</a:t>
                </a:r>
                <a:endParaRPr lang="vi-VN" sz="2000" b="1" dirty="0">
                  <a:solidFill>
                    <a:srgbClr val="EA70AA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DA51ED4-EF94-47D1-83FF-5C4A30A5A65E}"/>
                </a:ext>
              </a:extLst>
            </p:cNvPr>
            <p:cNvGrpSpPr/>
            <p:nvPr/>
          </p:nvGrpSpPr>
          <p:grpSpPr>
            <a:xfrm>
              <a:off x="1898374" y="5652036"/>
              <a:ext cx="6434466" cy="622848"/>
              <a:chOff x="1898374" y="5652036"/>
              <a:chExt cx="6434466" cy="62284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40074A-8EFA-44EE-BE9C-9A2752E683BA}"/>
                  </a:ext>
                </a:extLst>
              </p:cNvPr>
              <p:cNvSpPr txBox="1"/>
              <p:nvPr/>
            </p:nvSpPr>
            <p:spPr>
              <a:xfrm>
                <a:off x="1898374" y="5697034"/>
                <a:ext cx="643446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i="1" dirty="0" err="1"/>
                  <a:t>Ghi</a:t>
                </a:r>
                <a:r>
                  <a:rPr lang="en-US" sz="2400" b="1" i="1" dirty="0"/>
                  <a:t> </a:t>
                </a:r>
                <a:r>
                  <a:rPr lang="en-US" sz="2400" b="1" i="1" dirty="0" err="1"/>
                  <a:t>chú</a:t>
                </a:r>
                <a:r>
                  <a:rPr lang="en-US" sz="2400" b="1" i="1" dirty="0"/>
                  <a:t>: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      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10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      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.</a:t>
                </a:r>
                <a:endParaRPr lang="vi-VN" sz="2400" dirty="0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C41C095-6768-4BE5-A209-404B52BFE0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3D6"/>
                  </a:clrFrom>
                  <a:clrTo>
                    <a:srgbClr val="FFF3D6">
                      <a:alpha val="0"/>
                    </a:srgbClr>
                  </a:clrTo>
                </a:clrChange>
              </a:blip>
              <a:srcRect t="10690" r="87942" b="65405"/>
              <a:stretch/>
            </p:blipFill>
            <p:spPr>
              <a:xfrm>
                <a:off x="3775299" y="5652036"/>
                <a:ext cx="669702" cy="622847"/>
              </a:xfrm>
              <a:prstGeom prst="rect">
                <a:avLst/>
              </a:prstGeom>
            </p:spPr>
          </p:pic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38A7D731-DFDC-4EC9-9BEE-87FFC819D872}"/>
                  </a:ext>
                </a:extLst>
              </p:cNvPr>
              <p:cNvSpPr/>
              <p:nvPr/>
            </p:nvSpPr>
            <p:spPr>
              <a:xfrm>
                <a:off x="6553200" y="5842164"/>
                <a:ext cx="372918" cy="372918"/>
              </a:xfrm>
              <a:prstGeom prst="flowChartConnector">
                <a:avLst/>
              </a:prstGeom>
              <a:solidFill>
                <a:srgbClr val="00B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24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D032D34-A59A-4656-9D15-3C45853BB36E}"/>
              </a:ext>
            </a:extLst>
          </p:cNvPr>
          <p:cNvGrpSpPr/>
          <p:nvPr/>
        </p:nvGrpSpPr>
        <p:grpSpPr>
          <a:xfrm>
            <a:off x="708642" y="1946967"/>
            <a:ext cx="5582356" cy="3141917"/>
            <a:chOff x="1685533" y="1556127"/>
            <a:chExt cx="8608094" cy="484489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6A9C8D-6102-4269-9F3D-587C97A1D6FC}"/>
                </a:ext>
              </a:extLst>
            </p:cNvPr>
            <p:cNvGrpSpPr/>
            <p:nvPr/>
          </p:nvGrpSpPr>
          <p:grpSpPr>
            <a:xfrm>
              <a:off x="1685533" y="1556127"/>
              <a:ext cx="8608094" cy="4077758"/>
              <a:chOff x="2243290" y="2176074"/>
              <a:chExt cx="7410450" cy="351041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9227D7B-7623-4E57-A910-B2BE971A95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t="10691" b="2105"/>
              <a:stretch/>
            </p:blipFill>
            <p:spPr>
              <a:xfrm>
                <a:off x="2243290" y="2654711"/>
                <a:ext cx="7410450" cy="3031782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A2D9C9-D319-42ED-A0D6-5A2B82C4C4D6}"/>
                  </a:ext>
                </a:extLst>
              </p:cNvPr>
              <p:cNvSpPr txBox="1"/>
              <p:nvPr/>
            </p:nvSpPr>
            <p:spPr>
              <a:xfrm>
                <a:off x="2243290" y="2176074"/>
                <a:ext cx="7410450" cy="552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b="1" dirty="0">
                    <a:solidFill>
                      <a:srgbClr val="EA70AA"/>
                    </a:solidFill>
                  </a:rPr>
                  <a:t>SỐ QUẢ CAM, QUẢ TÁO, QUẢ XOÀI Ở MỘT CỬA HÀNG</a:t>
                </a:r>
                <a:endParaRPr lang="vi-VN" sz="1600" b="1" dirty="0">
                  <a:solidFill>
                    <a:srgbClr val="EA70AA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07E4A57-9A50-4026-9272-E7847741EA5A}"/>
                </a:ext>
              </a:extLst>
            </p:cNvPr>
            <p:cNvGrpSpPr/>
            <p:nvPr/>
          </p:nvGrpSpPr>
          <p:grpSpPr>
            <a:xfrm>
              <a:off x="1898374" y="5697034"/>
              <a:ext cx="8093209" cy="703985"/>
              <a:chOff x="1898374" y="5697034"/>
              <a:chExt cx="8093209" cy="70398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8DBC6C-2D48-41F9-B2DF-1EFFEF380A21}"/>
                  </a:ext>
                </a:extLst>
              </p:cNvPr>
              <p:cNvSpPr txBox="1"/>
              <p:nvPr/>
            </p:nvSpPr>
            <p:spPr>
              <a:xfrm>
                <a:off x="1898374" y="5697034"/>
                <a:ext cx="8093209" cy="703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i="1" dirty="0" err="1"/>
                  <a:t>Ghi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chú</a:t>
                </a:r>
                <a:r>
                  <a:rPr lang="en-US" b="1" i="1" dirty="0"/>
                  <a:t>: </a:t>
                </a:r>
                <a:r>
                  <a:rPr lang="en-US" dirty="0" err="1"/>
                  <a:t>Mỗi</a:t>
                </a:r>
                <a:r>
                  <a:rPr lang="en-US" dirty="0"/>
                  <a:t>        </a:t>
                </a:r>
                <a:r>
                  <a:rPr lang="en-US" dirty="0" err="1"/>
                  <a:t>là</a:t>
                </a:r>
                <a:r>
                  <a:rPr lang="en-US" dirty="0"/>
                  <a:t> 10 </a:t>
                </a:r>
                <a:r>
                  <a:rPr lang="en-US" dirty="0" err="1"/>
                  <a:t>quả</a:t>
                </a:r>
                <a:r>
                  <a:rPr lang="en-US" dirty="0"/>
                  <a:t>, </a:t>
                </a:r>
                <a:r>
                  <a:rPr lang="en-US" dirty="0" err="1"/>
                  <a:t>mỗi</a:t>
                </a:r>
                <a:r>
                  <a:rPr lang="en-US" dirty="0"/>
                  <a:t>        </a:t>
                </a:r>
                <a:r>
                  <a:rPr lang="en-US" dirty="0" err="1"/>
                  <a:t>là</a:t>
                </a:r>
                <a:r>
                  <a:rPr lang="en-US" dirty="0"/>
                  <a:t> 1 </a:t>
                </a:r>
                <a:r>
                  <a:rPr lang="en-US" dirty="0" err="1"/>
                  <a:t>quả</a:t>
                </a:r>
                <a:r>
                  <a:rPr lang="en-US" dirty="0"/>
                  <a:t>.</a:t>
                </a:r>
                <a:endParaRPr lang="vi-VN" dirty="0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7386821-5B95-4191-80F4-99327F2CE7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3D6"/>
                  </a:clrFrom>
                  <a:clrTo>
                    <a:srgbClr val="FFF3D6">
                      <a:alpha val="0"/>
                    </a:srgbClr>
                  </a:clrTo>
                </a:clrChange>
              </a:blip>
              <a:srcRect t="10690" r="87942" b="65405"/>
              <a:stretch/>
            </p:blipFill>
            <p:spPr>
              <a:xfrm>
                <a:off x="4206652" y="5737601"/>
                <a:ext cx="669702" cy="622847"/>
              </a:xfrm>
              <a:prstGeom prst="rect">
                <a:avLst/>
              </a:prstGeom>
            </p:spPr>
          </p:pic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D708D661-2875-4133-8F2E-5DCBB5BF60DC}"/>
                  </a:ext>
                </a:extLst>
              </p:cNvPr>
              <p:cNvSpPr/>
              <p:nvPr/>
            </p:nvSpPr>
            <p:spPr>
              <a:xfrm>
                <a:off x="7462891" y="5987530"/>
                <a:ext cx="372919" cy="372918"/>
              </a:xfrm>
              <a:prstGeom prst="flowChartConnector">
                <a:avLst/>
              </a:prstGeom>
              <a:solidFill>
                <a:srgbClr val="00B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BF37C88-8A0E-4D5D-8F31-DD5FCA7F907F}"/>
              </a:ext>
            </a:extLst>
          </p:cNvPr>
          <p:cNvSpPr txBox="1"/>
          <p:nvPr/>
        </p:nvSpPr>
        <p:spPr>
          <a:xfrm>
            <a:off x="6421302" y="1533280"/>
            <a:ext cx="5062056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Chọn</a:t>
            </a:r>
            <a:r>
              <a:rPr lang="en-US" sz="2600" dirty="0"/>
              <a:t> </a:t>
            </a:r>
            <a:r>
              <a:rPr lang="en-US" sz="2600" dirty="0" err="1"/>
              <a:t>câu</a:t>
            </a:r>
            <a:r>
              <a:rPr lang="en-US" sz="2600" dirty="0"/>
              <a:t> </a:t>
            </a:r>
            <a:r>
              <a:rPr lang="en-US" sz="2600" dirty="0" err="1"/>
              <a:t>trả</a:t>
            </a:r>
            <a:r>
              <a:rPr lang="en-US" sz="2600" dirty="0"/>
              <a:t> </a:t>
            </a:r>
            <a:r>
              <a:rPr lang="en-US" sz="2600" dirty="0" err="1"/>
              <a:t>lời</a:t>
            </a:r>
            <a:r>
              <a:rPr lang="en-US" sz="2600" dirty="0"/>
              <a:t> </a:t>
            </a:r>
            <a:r>
              <a:rPr lang="en-US" sz="2600" dirty="0" err="1"/>
              <a:t>đúng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/>
              <a:t>* </a:t>
            </a:r>
            <a:r>
              <a:rPr lang="en-US" sz="2600" dirty="0" err="1"/>
              <a:t>Loại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Cam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Táo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Xoài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* </a:t>
            </a:r>
            <a:r>
              <a:rPr lang="en-US" sz="2600" dirty="0" err="1"/>
              <a:t>Loại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Cam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Táo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Xoài</a:t>
            </a:r>
            <a:endParaRPr lang="en-US" sz="26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A6D4D8-D53D-42DC-BAC0-57213FBE4680}"/>
              </a:ext>
            </a:extLst>
          </p:cNvPr>
          <p:cNvSpPr/>
          <p:nvPr/>
        </p:nvSpPr>
        <p:spPr>
          <a:xfrm>
            <a:off x="8153300" y="3370944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2EEC42-D2FE-4685-B21E-EA72E2BEFFCD}"/>
              </a:ext>
            </a:extLst>
          </p:cNvPr>
          <p:cNvGrpSpPr/>
          <p:nvPr/>
        </p:nvGrpSpPr>
        <p:grpSpPr>
          <a:xfrm>
            <a:off x="616390" y="466452"/>
            <a:ext cx="1494102" cy="782978"/>
            <a:chOff x="7512490" y="494279"/>
            <a:chExt cx="1494102" cy="78297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60D36FE-D222-4F4E-AC9A-B71CC9B4F614}"/>
                </a:ext>
              </a:extLst>
            </p:cNvPr>
            <p:cNvGrpSpPr/>
            <p:nvPr/>
          </p:nvGrpSpPr>
          <p:grpSpPr>
            <a:xfrm>
              <a:off x="8019503" y="754037"/>
              <a:ext cx="987089" cy="523220"/>
              <a:chOff x="1931814" y="1440654"/>
              <a:chExt cx="987089" cy="52322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AFC3175-2757-4ED6-ABA9-7BE29F98B2D0}"/>
                  </a:ext>
                </a:extLst>
              </p:cNvPr>
              <p:cNvGrpSpPr/>
              <p:nvPr/>
            </p:nvGrpSpPr>
            <p:grpSpPr>
              <a:xfrm>
                <a:off x="1931814" y="1440654"/>
                <a:ext cx="714922" cy="523220"/>
                <a:chOff x="1931814" y="1440654"/>
                <a:chExt cx="714922" cy="523220"/>
              </a:xfrm>
            </p:grpSpPr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AF3DA7D1-C4E9-4CCB-9603-3C9D1BF503BF}"/>
                    </a:ext>
                  </a:extLst>
                </p:cNvPr>
                <p:cNvSpPr/>
                <p:nvPr/>
              </p:nvSpPr>
              <p:spPr>
                <a:xfrm>
                  <a:off x="1931814" y="1475577"/>
                  <a:ext cx="714922" cy="431837"/>
                </a:xfrm>
                <a:prstGeom prst="roundRect">
                  <a:avLst/>
                </a:prstGeom>
                <a:solidFill>
                  <a:srgbClr val="FFD974"/>
                </a:solidFill>
                <a:ln>
                  <a:solidFill>
                    <a:srgbClr val="FFD97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dirty="0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C692766-36CB-4C17-8115-4AA4079CF460}"/>
                    </a:ext>
                  </a:extLst>
                </p:cNvPr>
                <p:cNvSpPr txBox="1"/>
                <p:nvPr/>
              </p:nvSpPr>
              <p:spPr>
                <a:xfrm>
                  <a:off x="1969023" y="1440654"/>
                  <a:ext cx="62388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/>
                    <a:t>Số</a:t>
                  </a:r>
                  <a:endParaRPr lang="vi-VN" sz="2800" dirty="0"/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C613DB-C8F6-431B-A045-FD304514E373}"/>
                  </a:ext>
                </a:extLst>
              </p:cNvPr>
              <p:cNvSpPr txBox="1"/>
              <p:nvPr/>
            </p:nvSpPr>
            <p:spPr>
              <a:xfrm>
                <a:off x="2592912" y="1475578"/>
                <a:ext cx="3259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?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8FE99E6-A8ED-420A-8105-CEC2B7BD0030}"/>
                </a:ext>
              </a:extLst>
            </p:cNvPr>
            <p:cNvSpPr txBox="1"/>
            <p:nvPr/>
          </p:nvSpPr>
          <p:spPr>
            <a:xfrm>
              <a:off x="7512490" y="494279"/>
              <a:ext cx="487397" cy="768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600" dirty="0"/>
                <a:t>a)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1ACCF8B-063D-43C7-8A3D-9990043E2970}"/>
              </a:ext>
            </a:extLst>
          </p:cNvPr>
          <p:cNvGrpSpPr/>
          <p:nvPr/>
        </p:nvGrpSpPr>
        <p:grpSpPr>
          <a:xfrm>
            <a:off x="2194151" y="492944"/>
            <a:ext cx="6758179" cy="768415"/>
            <a:chOff x="2194151" y="492944"/>
            <a:chExt cx="6758179" cy="7684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EB114C-CBD2-4517-BBE6-36392B80047F}"/>
                </a:ext>
              </a:extLst>
            </p:cNvPr>
            <p:cNvSpPr txBox="1"/>
            <p:nvPr/>
          </p:nvSpPr>
          <p:spPr>
            <a:xfrm>
              <a:off x="2194151" y="492944"/>
              <a:ext cx="6758179" cy="768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600" dirty="0" err="1"/>
                <a:t>Có</a:t>
              </a:r>
              <a:r>
                <a:rPr lang="en-US" sz="2600" dirty="0"/>
                <a:t>        </a:t>
              </a:r>
              <a:r>
                <a:rPr lang="en-US" sz="2600" dirty="0" err="1"/>
                <a:t>quả</a:t>
              </a:r>
              <a:r>
                <a:rPr lang="en-US" sz="2600" dirty="0"/>
                <a:t> cam,       </a:t>
              </a:r>
              <a:r>
                <a:rPr lang="en-US" sz="2600" dirty="0" err="1"/>
                <a:t>quả</a:t>
              </a:r>
              <a:r>
                <a:rPr lang="en-US" sz="2600" dirty="0"/>
                <a:t> </a:t>
              </a:r>
              <a:r>
                <a:rPr lang="en-US" sz="2600" dirty="0" err="1"/>
                <a:t>táo</a:t>
              </a:r>
              <a:r>
                <a:rPr lang="en-US" sz="2600" dirty="0"/>
                <a:t>,       </a:t>
              </a:r>
              <a:r>
                <a:rPr lang="en-US" sz="2600" dirty="0" err="1"/>
                <a:t>quả</a:t>
              </a:r>
              <a:r>
                <a:rPr lang="en-US" sz="2600" dirty="0"/>
                <a:t> </a:t>
              </a:r>
              <a:r>
                <a:rPr lang="en-US" sz="2600" dirty="0" err="1"/>
                <a:t>xoài</a:t>
              </a:r>
              <a:r>
                <a:rPr lang="en-US" sz="2600" dirty="0"/>
                <a:t>.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3D71578-0D38-4024-958C-3BBA8C37C714}"/>
                </a:ext>
              </a:extLst>
            </p:cNvPr>
            <p:cNvSpPr/>
            <p:nvPr/>
          </p:nvSpPr>
          <p:spPr>
            <a:xfrm>
              <a:off x="2826859" y="731307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CC3A578-F0FB-494A-9574-7F5D68F047BD}"/>
                </a:ext>
              </a:extLst>
            </p:cNvPr>
            <p:cNvSpPr/>
            <p:nvPr/>
          </p:nvSpPr>
          <p:spPr>
            <a:xfrm>
              <a:off x="4852230" y="701875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F5048FB-5B8A-47E7-9EF8-300AB991481C}"/>
                </a:ext>
              </a:extLst>
            </p:cNvPr>
            <p:cNvSpPr/>
            <p:nvPr/>
          </p:nvSpPr>
          <p:spPr>
            <a:xfrm>
              <a:off x="6733654" y="721379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3433197-CEA8-4717-BC09-AFE65286AEED}"/>
              </a:ext>
            </a:extLst>
          </p:cNvPr>
          <p:cNvSpPr/>
          <p:nvPr/>
        </p:nvSpPr>
        <p:spPr>
          <a:xfrm>
            <a:off x="2726874" y="682825"/>
            <a:ext cx="646816" cy="62159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51AC6F2-034D-42B7-9393-ED7EC12BAD83}"/>
              </a:ext>
            </a:extLst>
          </p:cNvPr>
          <p:cNvSpPr/>
          <p:nvPr/>
        </p:nvSpPr>
        <p:spPr>
          <a:xfrm>
            <a:off x="4796476" y="666905"/>
            <a:ext cx="646816" cy="64182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E87D3E0-431E-4D62-A58D-3C356EF544F6}"/>
              </a:ext>
            </a:extLst>
          </p:cNvPr>
          <p:cNvSpPr/>
          <p:nvPr/>
        </p:nvSpPr>
        <p:spPr>
          <a:xfrm>
            <a:off x="6655249" y="679914"/>
            <a:ext cx="646816" cy="62159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79E8FF6-3DA5-4958-9B5D-D20B6136418D}"/>
              </a:ext>
            </a:extLst>
          </p:cNvPr>
          <p:cNvSpPr/>
          <p:nvPr/>
        </p:nvSpPr>
        <p:spPr>
          <a:xfrm>
            <a:off x="6320700" y="4943017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69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899712A-1118-48BB-97BF-77E4ECD5A9F7}"/>
              </a:ext>
            </a:extLst>
          </p:cNvPr>
          <p:cNvGrpSpPr/>
          <p:nvPr/>
        </p:nvGrpSpPr>
        <p:grpSpPr>
          <a:xfrm>
            <a:off x="838640" y="387906"/>
            <a:ext cx="10264789" cy="1384995"/>
            <a:chOff x="4975091" y="519725"/>
            <a:chExt cx="10264789" cy="138499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0AA84C-B66C-402C-8845-6300F7CB6573}"/>
                </a:ext>
              </a:extLst>
            </p:cNvPr>
            <p:cNvSpPr/>
            <p:nvPr/>
          </p:nvSpPr>
          <p:spPr>
            <a:xfrm>
              <a:off x="4975091" y="774900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1ACD8A-716D-4E1E-A4C8-C1DAE7C548C2}"/>
                </a:ext>
              </a:extLst>
            </p:cNvPr>
            <p:cNvSpPr txBox="1"/>
            <p:nvPr/>
          </p:nvSpPr>
          <p:spPr>
            <a:xfrm>
              <a:off x="5412413" y="519725"/>
              <a:ext cx="982746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Nam </a:t>
              </a:r>
              <a:r>
                <a:rPr lang="en-US" sz="2800" dirty="0" err="1"/>
                <a:t>cho</a:t>
              </a:r>
              <a:r>
                <a:rPr lang="en-US" sz="2800" dirty="0"/>
                <a:t> 2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bóng</a:t>
              </a:r>
              <a:r>
                <a:rPr lang="en-US" sz="2800" dirty="0"/>
                <a:t> </a:t>
              </a:r>
              <a:r>
                <a:rPr lang="en-US" sz="2800" dirty="0" err="1"/>
                <a:t>xanh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1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bóng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hộp</a:t>
              </a:r>
              <a:r>
                <a:rPr lang="en-US" sz="2800" dirty="0"/>
                <a:t>. </a:t>
              </a:r>
              <a:r>
                <a:rPr lang="en-US" sz="2800" dirty="0" err="1"/>
                <a:t>Không</a:t>
              </a:r>
              <a:r>
                <a:rPr lang="en-US" sz="2800" dirty="0"/>
                <a:t> </a:t>
              </a:r>
              <a:r>
                <a:rPr lang="en-US" sz="2800" dirty="0" err="1"/>
                <a:t>nhìn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hộp</a:t>
              </a:r>
              <a:r>
                <a:rPr lang="en-US" sz="2800" dirty="0"/>
                <a:t>, </a:t>
              </a:r>
              <a:r>
                <a:rPr lang="en-US" sz="2800" dirty="0" err="1"/>
                <a:t>Rô</a:t>
              </a:r>
              <a:r>
                <a:rPr lang="en-US" sz="2800" dirty="0"/>
                <a:t> – 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lấy</a:t>
              </a:r>
              <a:r>
                <a:rPr lang="en-US" sz="2800" dirty="0"/>
                <a:t> ra 2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bóng</a:t>
              </a:r>
              <a:r>
                <a:rPr lang="en-US" sz="2800" dirty="0"/>
                <a:t>. </a:t>
              </a:r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khả</a:t>
              </a:r>
              <a:r>
                <a:rPr lang="en-US" sz="2800" dirty="0"/>
                <a:t> </a:t>
              </a:r>
              <a:r>
                <a:rPr lang="en-US" sz="2800" dirty="0" err="1"/>
                <a:t>năng</a:t>
              </a:r>
              <a:r>
                <a:rPr lang="en-US" sz="2800" dirty="0"/>
                <a:t> </a:t>
              </a:r>
              <a:r>
                <a:rPr lang="en-US" sz="2800" dirty="0" err="1"/>
                <a:t>xảy</a:t>
              </a:r>
              <a:r>
                <a:rPr lang="en-US" sz="2800" dirty="0"/>
                <a:t> ra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trường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01DC812-343D-4E22-A17F-35FA5B6953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938" b="55200"/>
          <a:stretch/>
        </p:blipFill>
        <p:spPr>
          <a:xfrm>
            <a:off x="8119383" y="2923946"/>
            <a:ext cx="2984046" cy="15319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8E65E5-4513-4145-B374-3BB52CE4B3E0}"/>
              </a:ext>
            </a:extLst>
          </p:cNvPr>
          <p:cNvSpPr txBox="1"/>
          <p:nvPr/>
        </p:nvSpPr>
        <p:spPr>
          <a:xfrm>
            <a:off x="838640" y="1772901"/>
            <a:ext cx="9219761" cy="476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a) </a:t>
            </a:r>
            <a:r>
              <a:rPr lang="en-US" sz="2600" dirty="0" err="1"/>
              <a:t>Cả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ra </a:t>
            </a:r>
            <a:r>
              <a:rPr lang="en-US" sz="2600" dirty="0" err="1"/>
              <a:t>đều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bóng</a:t>
            </a:r>
            <a:r>
              <a:rPr lang="en-US" sz="2600" dirty="0"/>
              <a:t> </a:t>
            </a:r>
            <a:r>
              <a:rPr lang="en-US" sz="2600" dirty="0" err="1"/>
              <a:t>xanh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Chắc</a:t>
            </a:r>
            <a:r>
              <a:rPr lang="en-US" sz="2600" dirty="0"/>
              <a:t> </a:t>
            </a:r>
            <a:r>
              <a:rPr lang="en-US" sz="2600" dirty="0" err="1"/>
              <a:t>chắn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Cả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ra </a:t>
            </a:r>
            <a:r>
              <a:rPr lang="en-US" sz="2600" dirty="0" err="1"/>
              <a:t>đều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bóng</a:t>
            </a:r>
            <a:r>
              <a:rPr lang="en-US" sz="2600" dirty="0"/>
              <a:t> </a:t>
            </a:r>
            <a:r>
              <a:rPr lang="en-US" sz="2600" dirty="0" err="1"/>
              <a:t>đỏ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Chắc</a:t>
            </a:r>
            <a:r>
              <a:rPr lang="en-US" sz="2600" dirty="0"/>
              <a:t> </a:t>
            </a:r>
            <a:r>
              <a:rPr lang="en-US" sz="2600" dirty="0" err="1"/>
              <a:t>chắn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Trong</a:t>
            </a:r>
            <a:r>
              <a:rPr lang="en-US" sz="2600" dirty="0"/>
              <a:t> 2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ra,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 1 </a:t>
            </a:r>
            <a:r>
              <a:rPr lang="en-US" sz="2600" dirty="0" err="1"/>
              <a:t>bóng</a:t>
            </a:r>
            <a:r>
              <a:rPr lang="en-US" sz="2600" dirty="0"/>
              <a:t> </a:t>
            </a:r>
            <a:r>
              <a:rPr lang="en-US" sz="2600" dirty="0" err="1"/>
              <a:t>xanh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Chắc</a:t>
            </a:r>
            <a:r>
              <a:rPr lang="en-US" sz="2600" dirty="0"/>
              <a:t> </a:t>
            </a:r>
            <a:r>
              <a:rPr lang="en-US" sz="2600" dirty="0" err="1"/>
              <a:t>chắn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endParaRPr lang="en-US" sz="26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DCB63B-3334-4BA7-9321-695966F79B01}"/>
              </a:ext>
            </a:extLst>
          </p:cNvPr>
          <p:cNvSpPr/>
          <p:nvPr/>
        </p:nvSpPr>
        <p:spPr>
          <a:xfrm>
            <a:off x="6233237" y="2825903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B983A68-E2D7-4ED5-B18B-3DF7BFDCE88B}"/>
              </a:ext>
            </a:extLst>
          </p:cNvPr>
          <p:cNvSpPr/>
          <p:nvPr/>
        </p:nvSpPr>
        <p:spPr>
          <a:xfrm>
            <a:off x="3513063" y="4397829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11937B2-FF92-4D63-8D58-3B81FAEF4792}"/>
              </a:ext>
            </a:extLst>
          </p:cNvPr>
          <p:cNvSpPr/>
          <p:nvPr/>
        </p:nvSpPr>
        <p:spPr>
          <a:xfrm>
            <a:off x="745435" y="5935141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69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4347</TotalTime>
  <Words>309</Words>
  <Application>Microsoft Office PowerPoint</Application>
  <PresentationFormat>Widescreen</PresentationFormat>
  <Paragraphs>80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DFPOP1-W9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444</cp:revision>
  <dcterms:created xsi:type="dcterms:W3CDTF">2021-06-02T01:34:28Z</dcterms:created>
  <dcterms:modified xsi:type="dcterms:W3CDTF">2025-04-13T09:37:55Z</dcterms:modified>
</cp:coreProperties>
</file>