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3" r:id="rId2"/>
    <p:sldId id="334" r:id="rId3"/>
    <p:sldId id="335" r:id="rId4"/>
    <p:sldId id="307" r:id="rId5"/>
    <p:sldId id="325" r:id="rId6"/>
    <p:sldId id="326" r:id="rId7"/>
    <p:sldId id="328" r:id="rId8"/>
    <p:sldId id="327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BE30-277B-4DAB-82DB-80593A16C6E6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1EF9-529C-4415-AE76-C5C2BBDD8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8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68129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28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9979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Luyện</a:t>
            </a:r>
            <a:r>
              <a:rPr lang="en-GB" sz="5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GB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tập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89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64398" y="473968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5326"/>
              </p:ext>
            </p:extLst>
          </p:nvPr>
        </p:nvGraphicFramePr>
        <p:xfrm>
          <a:off x="2137186" y="1099382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864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632364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Năm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7167478" y="169938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7167478" y="224690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7167478" y="2844225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6992679" y="3459364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1377816" y="4169419"/>
            <a:ext cx="435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92701C-70FF-4301-B171-BCE82A2256EC}"/>
              </a:ext>
            </a:extLst>
          </p:cNvPr>
          <p:cNvGrpSpPr/>
          <p:nvPr/>
        </p:nvGrpSpPr>
        <p:grpSpPr>
          <a:xfrm>
            <a:off x="653618" y="4857784"/>
            <a:ext cx="3974578" cy="542955"/>
            <a:chOff x="1508520" y="4738254"/>
            <a:chExt cx="3974578" cy="5429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99DB31F-D476-4152-B059-D095AB06BD23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96DEBB-0AB5-47C1-9C8B-20C65BF6CCBF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5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653618" y="5758618"/>
            <a:ext cx="3974578" cy="542955"/>
            <a:chOff x="1508520" y="4738254"/>
            <a:chExt cx="3974578" cy="5429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0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6283822" y="4827413"/>
            <a:ext cx="3974578" cy="542955"/>
            <a:chOff x="1508520" y="4738254"/>
            <a:chExt cx="3974578" cy="5429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6283822" y="5788982"/>
            <a:ext cx="3942963" cy="542955"/>
            <a:chOff x="1508520" y="4738254"/>
            <a:chExt cx="3942963" cy="542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3942963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2207858" y="4799082"/>
              <a:ext cx="254428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4791691" y="48560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4715843" y="57617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10418319" y="4785593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10418319" y="5716629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  <p:bldP spid="44" grpId="0"/>
      <p:bldP spid="66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885511" y="1651818"/>
            <a:ext cx="9961902" cy="3878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364398" y="518212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2551471" y="3558541"/>
            <a:ext cx="702269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2551470" y="3558541"/>
            <a:ext cx="702269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8306386" y="2340815"/>
            <a:ext cx="837614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8306386" y="3558541"/>
            <a:ext cx="837614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8306386" y="2670629"/>
            <a:ext cx="837614" cy="2234563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1107395" y="568773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1401"/>
              </p:ext>
            </p:extLst>
          </p:nvPr>
        </p:nvGraphicFramePr>
        <p:xfrm>
          <a:off x="888734" y="1408901"/>
          <a:ext cx="10346268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58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724378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lớp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Một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Bốn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Năm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646093" y="2807413"/>
            <a:ext cx="1083155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Hai, Ba, </a:t>
            </a:r>
            <a:r>
              <a:rPr lang="en-US" sz="2600" dirty="0" err="1"/>
              <a:t>Bốn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2168562" y="3570887"/>
            <a:ext cx="442746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680225" y="4097695"/>
            <a:ext cx="654788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, Hai, Ba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Bốn</a:t>
            </a:r>
            <a:r>
              <a:rPr lang="en-US" sz="26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807535" y="4784023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Hai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807534" y="5426546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Bốn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810392" y="501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1446200" y="50122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4836"/>
              </p:ext>
            </p:extLst>
          </p:nvPr>
        </p:nvGraphicFramePr>
        <p:xfrm>
          <a:off x="810392" y="1493657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04195"/>
              </p:ext>
            </p:extLst>
          </p:nvPr>
        </p:nvGraphicFramePr>
        <p:xfrm>
          <a:off x="810391" y="3974411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Thương</a:t>
                      </a:r>
                      <a:endParaRPr lang="en-US" sz="2400" dirty="0"/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955143" y="90751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942915" y="3380379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4069522" y="2685843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54411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6825422" y="2685843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80192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9206821" y="2688022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10426021" y="2687160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4200148" y="5171766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5528206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6825422" y="5171766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8077278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9351965" y="517394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10426021" y="5173083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800546" y="1475854"/>
            <a:ext cx="5295454" cy="320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1312496" y="521747"/>
            <a:ext cx="97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ra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5 chai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chai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5224317" y="3801272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bà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mua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2 x 5 = 10 (</a:t>
            </a:r>
            <a:r>
              <a:rPr lang="en-US" sz="2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Đáp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 10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355</Words>
  <Application>Microsoft Office PowerPoint</Application>
  <PresentationFormat>Widescreen</PresentationFormat>
  <Paragraphs>124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DFPOP1-W9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318</cp:revision>
  <dcterms:created xsi:type="dcterms:W3CDTF">2021-06-02T01:34:28Z</dcterms:created>
  <dcterms:modified xsi:type="dcterms:W3CDTF">2025-04-13T09:39:54Z</dcterms:modified>
</cp:coreProperties>
</file>