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3" r:id="rId2"/>
    <p:sldId id="334" r:id="rId3"/>
    <p:sldId id="335" r:id="rId4"/>
    <p:sldId id="289" r:id="rId5"/>
    <p:sldId id="308" r:id="rId6"/>
    <p:sldId id="330" r:id="rId7"/>
    <p:sldId id="331" r:id="rId8"/>
    <p:sldId id="332" r:id="rId9"/>
    <p:sldId id="320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BE30-277B-4DAB-82DB-80593A16C6E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C1EF9-529C-4415-AE76-C5C2BBDD8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58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1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8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68129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CHUNG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28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9979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54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Luyện</a:t>
            </a:r>
            <a:r>
              <a:rPr lang="en-GB" sz="54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GB" sz="54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tập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89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  <a:p>
              <a:endParaRPr lang="vi-VN" sz="2800" dirty="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526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lang="vi-VN" sz="2800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47 + 35</a:t>
                </a:r>
                <a:endParaRPr lang="vi-VN" sz="28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82 – 47 </a:t>
                </a:r>
                <a:endParaRPr lang="vi-VN" sz="28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 + 147</a:t>
                </a:r>
                <a:endParaRPr lang="vi-VN" sz="28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 – 147 </a:t>
              </a:r>
              <a:endParaRPr lang="vi-VN" sz="2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C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Con </a:t>
            </a:r>
            <a:r>
              <a:rPr lang="en-US" sz="2800" dirty="0" err="1"/>
              <a:t>bò</a:t>
            </a:r>
            <a:r>
              <a:rPr lang="en-US" sz="2800" dirty="0"/>
              <a:t> B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D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“?”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cùng</a:t>
            </a:r>
            <a:r>
              <a:rPr lang="en-US" sz="2700" dirty="0"/>
              <a:t> </a:t>
            </a:r>
            <a:r>
              <a:rPr lang="en-US" sz="2700" dirty="0" err="1"/>
              <a:t>xuất</a:t>
            </a:r>
            <a:r>
              <a:rPr lang="en-US" sz="2700" dirty="0"/>
              <a:t> </a:t>
            </a:r>
            <a:r>
              <a:rPr lang="en-US" sz="2700" dirty="0" err="1"/>
              <a:t>phát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gấp</a:t>
            </a:r>
            <a:r>
              <a:rPr lang="en-US" sz="2700" dirty="0"/>
              <a:t> </a:t>
            </a:r>
            <a:r>
              <a:rPr lang="en-US" sz="2700" dirty="0" err="1"/>
              <a:t>khúc</a:t>
            </a:r>
            <a:r>
              <a:rPr lang="en-US" sz="2700" dirty="0"/>
              <a:t> ABCD,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 Khi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D </a:t>
            </a:r>
            <a:r>
              <a:rPr lang="en-US" sz="2700" dirty="0" err="1"/>
              <a:t>thì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mới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</a:t>
            </a:r>
            <a:endParaRPr lang="vi-VN" sz="2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0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79D885-D802-48CA-B746-6BB4EDD2CBA0}"/>
              </a:ext>
            </a:extLst>
          </p:cNvPr>
          <p:cNvSpPr txBox="1"/>
          <p:nvPr/>
        </p:nvSpPr>
        <p:spPr>
          <a:xfrm>
            <a:off x="3034293" y="3056634"/>
            <a:ext cx="89217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 +38 = 52 (m)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có</a:t>
            </a:r>
            <a:r>
              <a:rPr lang="en-US" sz="2700" dirty="0"/>
              <a:t> 345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ít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là</a:t>
            </a:r>
            <a:r>
              <a:rPr lang="en-US" sz="2700" dirty="0"/>
              <a:t> 108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?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396</Words>
  <Application>Microsoft Office PowerPoint</Application>
  <PresentationFormat>Widescreen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DFPOP1-W9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318</cp:revision>
  <dcterms:created xsi:type="dcterms:W3CDTF">2021-06-02T01:34:28Z</dcterms:created>
  <dcterms:modified xsi:type="dcterms:W3CDTF">2025-04-13T09:40:15Z</dcterms:modified>
</cp:coreProperties>
</file>