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</p:sldMasterIdLst>
  <p:notesMasterIdLst>
    <p:notesMasterId r:id="rId15"/>
  </p:notesMasterIdLst>
  <p:sldIdLst>
    <p:sldId id="3419" r:id="rId3"/>
    <p:sldId id="256" r:id="rId4"/>
    <p:sldId id="503" r:id="rId5"/>
    <p:sldId id="291" r:id="rId6"/>
    <p:sldId id="297" r:id="rId7"/>
    <p:sldId id="3397" r:id="rId8"/>
    <p:sldId id="265" r:id="rId9"/>
    <p:sldId id="3415" r:id="rId10"/>
    <p:sldId id="3411" r:id="rId11"/>
    <p:sldId id="3412" r:id="rId12"/>
    <p:sldId id="3413" r:id="rId13"/>
    <p:sldId id="34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05" autoAdjust="0"/>
    <p:restoredTop sz="94660"/>
  </p:normalViewPr>
  <p:slideViewPr>
    <p:cSldViewPr snapToGrid="0">
      <p:cViewPr varScale="1">
        <p:scale>
          <a:sx n="95" d="100"/>
          <a:sy n="95" d="100"/>
        </p:scale>
        <p:origin x="67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5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238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8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55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8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1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608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2025/4/13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50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89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96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7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92" r:id="rId12"/>
    <p:sldLayoutId id="2147483993" r:id="rId13"/>
    <p:sldLayoutId id="2147483994" r:id="rId14"/>
    <p:sldLayoutId id="2147483995" r:id="rId15"/>
    <p:sldLayoutId id="2147483665" r:id="rId16"/>
    <p:sldLayoutId id="2147483666" r:id="rId17"/>
    <p:sldLayoutId id="2147483659" r:id="rId18"/>
    <p:sldLayoutId id="2147483650" r:id="rId19"/>
    <p:sldLayoutId id="2147483651" r:id="rId20"/>
    <p:sldLayoutId id="2147483652" r:id="rId21"/>
    <p:sldLayoutId id="2147483653" r:id="rId22"/>
    <p:sldLayoutId id="2147483654" r:id="rId23"/>
    <p:sldLayoutId id="2147483656" r:id="rId24"/>
    <p:sldLayoutId id="2147483661" r:id="rId25"/>
    <p:sldLayoutId id="2147483667" r:id="rId26"/>
    <p:sldLayoutId id="2147483668" r:id="rId27"/>
    <p:sldLayoutId id="2147483669" r:id="rId28"/>
    <p:sldLayoutId id="2147483660" r:id="rId29"/>
    <p:sldLayoutId id="2147483658" r:id="rId30"/>
    <p:sldLayoutId id="2147483663" r:id="rId31"/>
    <p:sldLayoutId id="2147483662" r:id="rId32"/>
    <p:sldLayoutId id="2147483726" r:id="rId33"/>
    <p:sldLayoutId id="2147483745" r:id="rId34"/>
    <p:sldLayoutId id="2147483746" r:id="rId35"/>
    <p:sldLayoutId id="2147483747" r:id="rId36"/>
    <p:sldLayoutId id="2147483748" r:id="rId37"/>
    <p:sldLayoutId id="2147483900" r:id="rId38"/>
    <p:sldLayoutId id="2147483901" r:id="rId39"/>
    <p:sldLayoutId id="2147483902" r:id="rId40"/>
    <p:sldLayoutId id="2147483959" r:id="rId4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8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18" Type="http://schemas.microsoft.com/office/2007/relationships/hdphoto" Target="../media/hdphoto7.wdp"/><Relationship Id="rId3" Type="http://schemas.openxmlformats.org/officeDocument/2006/relationships/audio" Target="NULL" TargetMode="External"/><Relationship Id="rId21" Type="http://schemas.openxmlformats.org/officeDocument/2006/relationships/image" Target="../media/image29.png"/><Relationship Id="rId7" Type="http://schemas.openxmlformats.org/officeDocument/2006/relationships/slide" Target="slide12.xml"/><Relationship Id="rId12" Type="http://schemas.microsoft.com/office/2007/relationships/hdphoto" Target="../media/hdphoto5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microsoft.com/office/2007/relationships/hdphoto" Target="../media/hdphoto8.wdp"/><Relationship Id="rId1" Type="http://schemas.microsoft.com/office/2007/relationships/media" Target="../media/media2.mp3"/><Relationship Id="rId6" Type="http://schemas.openxmlformats.org/officeDocument/2006/relationships/image" Target="../media/image44.jp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2.xml"/><Relationship Id="rId15" Type="http://schemas.openxmlformats.org/officeDocument/2006/relationships/slide" Target="slide11.xml"/><Relationship Id="rId10" Type="http://schemas.openxmlformats.org/officeDocument/2006/relationships/slide" Target="slide10.xml"/><Relationship Id="rId19" Type="http://schemas.openxmlformats.org/officeDocument/2006/relationships/image" Target="../media/image50.png"/><Relationship Id="rId4" Type="http://schemas.microsoft.com/office/2007/relationships/media" Target="../media/media3.mp3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8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</a:t>
            </a:r>
          </a:p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THẦY, CÔ GIÁO VỀ DỰ GIỜ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6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2" y="313709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8047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" y="5443866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4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9" y="4328506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537498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3877805"/>
            <a:ext cx="7513320" cy="160769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0887" y="417087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: 5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365 = 300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+ 60 +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305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19148" y="3203795"/>
            <a:ext cx="6501709" cy="210325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33239" y="3747592"/>
            <a:ext cx="36471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 = 800 +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0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88968" y="3827301"/>
            <a:ext cx="4355207" cy="935474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&lt;</a:t>
            </a:r>
          </a:p>
        </p:txBody>
      </p:sp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919305" y="697844"/>
            <a:ext cx="8353387" cy="1816925"/>
          </a:xfrm>
          <a:custGeom>
            <a:avLst/>
            <a:gdLst>
              <a:gd name="connsiteX0" fmla="*/ 0 w 8353387"/>
              <a:gd name="connsiteY0" fmla="*/ 302827 h 1816925"/>
              <a:gd name="connsiteX1" fmla="*/ 302827 w 8353387"/>
              <a:gd name="connsiteY1" fmla="*/ 0 h 1816925"/>
              <a:gd name="connsiteX2" fmla="*/ 898806 w 8353387"/>
              <a:gd name="connsiteY2" fmla="*/ 0 h 1816925"/>
              <a:gd name="connsiteX3" fmla="*/ 1572263 w 8353387"/>
              <a:gd name="connsiteY3" fmla="*/ 0 h 1816925"/>
              <a:gd name="connsiteX4" fmla="*/ 2245720 w 8353387"/>
              <a:gd name="connsiteY4" fmla="*/ 0 h 1816925"/>
              <a:gd name="connsiteX5" fmla="*/ 2609268 w 8353387"/>
              <a:gd name="connsiteY5" fmla="*/ 0 h 1816925"/>
              <a:gd name="connsiteX6" fmla="*/ 2972815 w 8353387"/>
              <a:gd name="connsiteY6" fmla="*/ 0 h 1816925"/>
              <a:gd name="connsiteX7" fmla="*/ 3336362 w 8353387"/>
              <a:gd name="connsiteY7" fmla="*/ 0 h 1816925"/>
              <a:gd name="connsiteX8" fmla="*/ 3777387 w 8353387"/>
              <a:gd name="connsiteY8" fmla="*/ 0 h 1816925"/>
              <a:gd name="connsiteX9" fmla="*/ 4450844 w 8353387"/>
              <a:gd name="connsiteY9" fmla="*/ 0 h 1816925"/>
              <a:gd name="connsiteX10" fmla="*/ 4814392 w 8353387"/>
              <a:gd name="connsiteY10" fmla="*/ 0 h 1816925"/>
              <a:gd name="connsiteX11" fmla="*/ 5332894 w 8353387"/>
              <a:gd name="connsiteY11" fmla="*/ 0 h 1816925"/>
              <a:gd name="connsiteX12" fmla="*/ 5773918 w 8353387"/>
              <a:gd name="connsiteY12" fmla="*/ 0 h 1816925"/>
              <a:gd name="connsiteX13" fmla="*/ 6292421 w 8353387"/>
              <a:gd name="connsiteY13" fmla="*/ 0 h 1816925"/>
              <a:gd name="connsiteX14" fmla="*/ 6733445 w 8353387"/>
              <a:gd name="connsiteY14" fmla="*/ 0 h 1816925"/>
              <a:gd name="connsiteX15" fmla="*/ 7329425 w 8353387"/>
              <a:gd name="connsiteY15" fmla="*/ 0 h 1816925"/>
              <a:gd name="connsiteX16" fmla="*/ 8050560 w 8353387"/>
              <a:gd name="connsiteY16" fmla="*/ 0 h 1816925"/>
              <a:gd name="connsiteX17" fmla="*/ 8353387 w 8353387"/>
              <a:gd name="connsiteY17" fmla="*/ 302827 h 1816925"/>
              <a:gd name="connsiteX18" fmla="*/ 8353387 w 8353387"/>
              <a:gd name="connsiteY18" fmla="*/ 706584 h 1816925"/>
              <a:gd name="connsiteX19" fmla="*/ 8353387 w 8353387"/>
              <a:gd name="connsiteY19" fmla="*/ 1134566 h 1816925"/>
              <a:gd name="connsiteX20" fmla="*/ 8353387 w 8353387"/>
              <a:gd name="connsiteY20" fmla="*/ 1514098 h 1816925"/>
              <a:gd name="connsiteX21" fmla="*/ 8050560 w 8353387"/>
              <a:gd name="connsiteY21" fmla="*/ 1816925 h 1816925"/>
              <a:gd name="connsiteX22" fmla="*/ 7377103 w 8353387"/>
              <a:gd name="connsiteY22" fmla="*/ 1816925 h 1816925"/>
              <a:gd name="connsiteX23" fmla="*/ 6936078 w 8353387"/>
              <a:gd name="connsiteY23" fmla="*/ 1816925 h 1816925"/>
              <a:gd name="connsiteX24" fmla="*/ 6185144 w 8353387"/>
              <a:gd name="connsiteY24" fmla="*/ 1816925 h 1816925"/>
              <a:gd name="connsiteX25" fmla="*/ 5589165 w 8353387"/>
              <a:gd name="connsiteY25" fmla="*/ 1816925 h 1816925"/>
              <a:gd name="connsiteX26" fmla="*/ 5225617 w 8353387"/>
              <a:gd name="connsiteY26" fmla="*/ 1816925 h 1816925"/>
              <a:gd name="connsiteX27" fmla="*/ 4474683 w 8353387"/>
              <a:gd name="connsiteY27" fmla="*/ 1816925 h 1816925"/>
              <a:gd name="connsiteX28" fmla="*/ 3723749 w 8353387"/>
              <a:gd name="connsiteY28" fmla="*/ 1816925 h 1816925"/>
              <a:gd name="connsiteX29" fmla="*/ 3050292 w 8353387"/>
              <a:gd name="connsiteY29" fmla="*/ 1816925 h 1816925"/>
              <a:gd name="connsiteX30" fmla="*/ 2299358 w 8353387"/>
              <a:gd name="connsiteY30" fmla="*/ 1816925 h 1816925"/>
              <a:gd name="connsiteX31" fmla="*/ 1703379 w 8353387"/>
              <a:gd name="connsiteY31" fmla="*/ 1816925 h 1816925"/>
              <a:gd name="connsiteX32" fmla="*/ 1029922 w 8353387"/>
              <a:gd name="connsiteY32" fmla="*/ 1816925 h 1816925"/>
              <a:gd name="connsiteX33" fmla="*/ 302827 w 8353387"/>
              <a:gd name="connsiteY33" fmla="*/ 1816925 h 1816925"/>
              <a:gd name="connsiteX34" fmla="*/ 0 w 8353387"/>
              <a:gd name="connsiteY34" fmla="*/ 1514098 h 1816925"/>
              <a:gd name="connsiteX35" fmla="*/ 0 w 8353387"/>
              <a:gd name="connsiteY35" fmla="*/ 1122454 h 1816925"/>
              <a:gd name="connsiteX36" fmla="*/ 0 w 8353387"/>
              <a:gd name="connsiteY36" fmla="*/ 742922 h 1816925"/>
              <a:gd name="connsiteX37" fmla="*/ 0 w 8353387"/>
              <a:gd name="connsiteY37" fmla="*/ 302827 h 181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53387" h="1816925" fill="none" extrusionOk="0">
                <a:moveTo>
                  <a:pt x="0" y="302827"/>
                </a:moveTo>
                <a:cubicBezTo>
                  <a:pt x="448" y="139864"/>
                  <a:pt x="134691" y="-28847"/>
                  <a:pt x="302827" y="0"/>
                </a:cubicBezTo>
                <a:cubicBezTo>
                  <a:pt x="425089" y="-3689"/>
                  <a:pt x="734590" y="61118"/>
                  <a:pt x="898806" y="0"/>
                </a:cubicBezTo>
                <a:cubicBezTo>
                  <a:pt x="1063022" y="-61118"/>
                  <a:pt x="1289643" y="31601"/>
                  <a:pt x="1572263" y="0"/>
                </a:cubicBezTo>
                <a:cubicBezTo>
                  <a:pt x="1854883" y="-31601"/>
                  <a:pt x="2051135" y="35551"/>
                  <a:pt x="2245720" y="0"/>
                </a:cubicBezTo>
                <a:cubicBezTo>
                  <a:pt x="2440305" y="-35551"/>
                  <a:pt x="2499548" y="542"/>
                  <a:pt x="2609268" y="0"/>
                </a:cubicBezTo>
                <a:cubicBezTo>
                  <a:pt x="2718988" y="-542"/>
                  <a:pt x="2854228" y="34124"/>
                  <a:pt x="2972815" y="0"/>
                </a:cubicBezTo>
                <a:cubicBezTo>
                  <a:pt x="3091402" y="-34124"/>
                  <a:pt x="3236177" y="6193"/>
                  <a:pt x="3336362" y="0"/>
                </a:cubicBezTo>
                <a:cubicBezTo>
                  <a:pt x="3436547" y="-6193"/>
                  <a:pt x="3585376" y="36933"/>
                  <a:pt x="3777387" y="0"/>
                </a:cubicBezTo>
                <a:cubicBezTo>
                  <a:pt x="3969399" y="-36933"/>
                  <a:pt x="4129054" y="25814"/>
                  <a:pt x="4450844" y="0"/>
                </a:cubicBezTo>
                <a:cubicBezTo>
                  <a:pt x="4772634" y="-25814"/>
                  <a:pt x="4666951" y="10893"/>
                  <a:pt x="4814392" y="0"/>
                </a:cubicBezTo>
                <a:cubicBezTo>
                  <a:pt x="4961833" y="-10893"/>
                  <a:pt x="5198333" y="33675"/>
                  <a:pt x="5332894" y="0"/>
                </a:cubicBezTo>
                <a:cubicBezTo>
                  <a:pt x="5467455" y="-33675"/>
                  <a:pt x="5580030" y="23404"/>
                  <a:pt x="5773918" y="0"/>
                </a:cubicBezTo>
                <a:cubicBezTo>
                  <a:pt x="5967806" y="-23404"/>
                  <a:pt x="6098460" y="56002"/>
                  <a:pt x="6292421" y="0"/>
                </a:cubicBezTo>
                <a:cubicBezTo>
                  <a:pt x="6486382" y="-56002"/>
                  <a:pt x="6522759" y="22413"/>
                  <a:pt x="6733445" y="0"/>
                </a:cubicBezTo>
                <a:cubicBezTo>
                  <a:pt x="6944131" y="-22413"/>
                  <a:pt x="7075554" y="60628"/>
                  <a:pt x="7329425" y="0"/>
                </a:cubicBezTo>
                <a:cubicBezTo>
                  <a:pt x="7583296" y="-60628"/>
                  <a:pt x="7735399" y="63101"/>
                  <a:pt x="8050560" y="0"/>
                </a:cubicBezTo>
                <a:cubicBezTo>
                  <a:pt x="8208566" y="-6133"/>
                  <a:pt x="8359342" y="115383"/>
                  <a:pt x="8353387" y="302827"/>
                </a:cubicBezTo>
                <a:cubicBezTo>
                  <a:pt x="8361453" y="465693"/>
                  <a:pt x="8323620" y="558402"/>
                  <a:pt x="8353387" y="706584"/>
                </a:cubicBezTo>
                <a:cubicBezTo>
                  <a:pt x="8383154" y="854766"/>
                  <a:pt x="8350925" y="985105"/>
                  <a:pt x="8353387" y="1134566"/>
                </a:cubicBezTo>
                <a:cubicBezTo>
                  <a:pt x="8355849" y="1284027"/>
                  <a:pt x="8327395" y="1415159"/>
                  <a:pt x="8353387" y="1514098"/>
                </a:cubicBezTo>
                <a:cubicBezTo>
                  <a:pt x="8372959" y="1699721"/>
                  <a:pt x="8252239" y="1805793"/>
                  <a:pt x="8050560" y="1816925"/>
                </a:cubicBezTo>
                <a:cubicBezTo>
                  <a:pt x="7803116" y="1879651"/>
                  <a:pt x="7539332" y="1765222"/>
                  <a:pt x="7377103" y="1816925"/>
                </a:cubicBezTo>
                <a:cubicBezTo>
                  <a:pt x="7214874" y="1868628"/>
                  <a:pt x="7075314" y="1804669"/>
                  <a:pt x="6936078" y="1816925"/>
                </a:cubicBezTo>
                <a:cubicBezTo>
                  <a:pt x="6796842" y="1829181"/>
                  <a:pt x="6417514" y="1751797"/>
                  <a:pt x="6185144" y="1816925"/>
                </a:cubicBezTo>
                <a:cubicBezTo>
                  <a:pt x="5952774" y="1882053"/>
                  <a:pt x="5737163" y="1810139"/>
                  <a:pt x="5589165" y="1816925"/>
                </a:cubicBezTo>
                <a:cubicBezTo>
                  <a:pt x="5441167" y="1823711"/>
                  <a:pt x="5394423" y="1795132"/>
                  <a:pt x="5225617" y="1816925"/>
                </a:cubicBezTo>
                <a:cubicBezTo>
                  <a:pt x="5056811" y="1838718"/>
                  <a:pt x="4787069" y="1751097"/>
                  <a:pt x="4474683" y="1816925"/>
                </a:cubicBezTo>
                <a:cubicBezTo>
                  <a:pt x="4162297" y="1882753"/>
                  <a:pt x="4037404" y="1747856"/>
                  <a:pt x="3723749" y="1816925"/>
                </a:cubicBezTo>
                <a:cubicBezTo>
                  <a:pt x="3410094" y="1885994"/>
                  <a:pt x="3280843" y="1814531"/>
                  <a:pt x="3050292" y="1816925"/>
                </a:cubicBezTo>
                <a:cubicBezTo>
                  <a:pt x="2819741" y="1819319"/>
                  <a:pt x="2611752" y="1791116"/>
                  <a:pt x="2299358" y="1816925"/>
                </a:cubicBezTo>
                <a:cubicBezTo>
                  <a:pt x="1986964" y="1842734"/>
                  <a:pt x="1949069" y="1799700"/>
                  <a:pt x="1703379" y="1816925"/>
                </a:cubicBezTo>
                <a:cubicBezTo>
                  <a:pt x="1457689" y="1834150"/>
                  <a:pt x="1182833" y="1778657"/>
                  <a:pt x="1029922" y="1816925"/>
                </a:cubicBezTo>
                <a:cubicBezTo>
                  <a:pt x="877011" y="1855193"/>
                  <a:pt x="648701" y="1779234"/>
                  <a:pt x="302827" y="1816925"/>
                </a:cubicBezTo>
                <a:cubicBezTo>
                  <a:pt x="132733" y="1849685"/>
                  <a:pt x="-26545" y="1638966"/>
                  <a:pt x="0" y="1514098"/>
                </a:cubicBezTo>
                <a:cubicBezTo>
                  <a:pt x="-3642" y="1381387"/>
                  <a:pt x="36246" y="1247305"/>
                  <a:pt x="0" y="1122454"/>
                </a:cubicBezTo>
                <a:cubicBezTo>
                  <a:pt x="-36246" y="997603"/>
                  <a:pt x="42676" y="856760"/>
                  <a:pt x="0" y="742922"/>
                </a:cubicBezTo>
                <a:cubicBezTo>
                  <a:pt x="-42676" y="629084"/>
                  <a:pt x="47279" y="422132"/>
                  <a:pt x="0" y="302827"/>
                </a:cubicBezTo>
                <a:close/>
              </a:path>
              <a:path w="8353387" h="1816925" stroke="0" extrusionOk="0">
                <a:moveTo>
                  <a:pt x="0" y="302827"/>
                </a:moveTo>
                <a:cubicBezTo>
                  <a:pt x="-41573" y="123299"/>
                  <a:pt x="163886" y="21549"/>
                  <a:pt x="302827" y="0"/>
                </a:cubicBezTo>
                <a:cubicBezTo>
                  <a:pt x="606967" y="-64784"/>
                  <a:pt x="733566" y="64226"/>
                  <a:pt x="976284" y="0"/>
                </a:cubicBezTo>
                <a:cubicBezTo>
                  <a:pt x="1219002" y="-64226"/>
                  <a:pt x="1460414" y="49316"/>
                  <a:pt x="1649741" y="0"/>
                </a:cubicBezTo>
                <a:cubicBezTo>
                  <a:pt x="1839068" y="-49316"/>
                  <a:pt x="2100284" y="71601"/>
                  <a:pt x="2323197" y="0"/>
                </a:cubicBezTo>
                <a:cubicBezTo>
                  <a:pt x="2546110" y="-71601"/>
                  <a:pt x="2875489" y="36982"/>
                  <a:pt x="3074131" y="0"/>
                </a:cubicBezTo>
                <a:cubicBezTo>
                  <a:pt x="3272773" y="-36982"/>
                  <a:pt x="3300101" y="20241"/>
                  <a:pt x="3515156" y="0"/>
                </a:cubicBezTo>
                <a:cubicBezTo>
                  <a:pt x="3730212" y="-20241"/>
                  <a:pt x="3982987" y="63836"/>
                  <a:pt x="4111136" y="0"/>
                </a:cubicBezTo>
                <a:cubicBezTo>
                  <a:pt x="4239285" y="-63836"/>
                  <a:pt x="4482705" y="18260"/>
                  <a:pt x="4629638" y="0"/>
                </a:cubicBezTo>
                <a:cubicBezTo>
                  <a:pt x="4776571" y="-18260"/>
                  <a:pt x="4892422" y="20295"/>
                  <a:pt x="5070663" y="0"/>
                </a:cubicBezTo>
                <a:cubicBezTo>
                  <a:pt x="5248904" y="-20295"/>
                  <a:pt x="5456219" y="62545"/>
                  <a:pt x="5744119" y="0"/>
                </a:cubicBezTo>
                <a:cubicBezTo>
                  <a:pt x="6032019" y="-62545"/>
                  <a:pt x="5963970" y="42756"/>
                  <a:pt x="6107667" y="0"/>
                </a:cubicBezTo>
                <a:cubicBezTo>
                  <a:pt x="6251364" y="-42756"/>
                  <a:pt x="6384252" y="33351"/>
                  <a:pt x="6471214" y="0"/>
                </a:cubicBezTo>
                <a:cubicBezTo>
                  <a:pt x="6558176" y="-33351"/>
                  <a:pt x="6915762" y="49274"/>
                  <a:pt x="7144671" y="0"/>
                </a:cubicBezTo>
                <a:cubicBezTo>
                  <a:pt x="7373580" y="-49274"/>
                  <a:pt x="7755143" y="11270"/>
                  <a:pt x="8050560" y="0"/>
                </a:cubicBezTo>
                <a:cubicBezTo>
                  <a:pt x="8229689" y="-553"/>
                  <a:pt x="8356034" y="149950"/>
                  <a:pt x="8353387" y="302827"/>
                </a:cubicBezTo>
                <a:cubicBezTo>
                  <a:pt x="8386724" y="421866"/>
                  <a:pt x="8342906" y="506129"/>
                  <a:pt x="8353387" y="694471"/>
                </a:cubicBezTo>
                <a:cubicBezTo>
                  <a:pt x="8363868" y="882813"/>
                  <a:pt x="8308000" y="968990"/>
                  <a:pt x="8353387" y="1086116"/>
                </a:cubicBezTo>
                <a:cubicBezTo>
                  <a:pt x="8398774" y="1203243"/>
                  <a:pt x="8329151" y="1303325"/>
                  <a:pt x="8353387" y="1514098"/>
                </a:cubicBezTo>
                <a:cubicBezTo>
                  <a:pt x="8382370" y="1666564"/>
                  <a:pt x="8216988" y="1803684"/>
                  <a:pt x="8050560" y="1816925"/>
                </a:cubicBezTo>
                <a:cubicBezTo>
                  <a:pt x="7869986" y="1817611"/>
                  <a:pt x="7661846" y="1779610"/>
                  <a:pt x="7454581" y="1816925"/>
                </a:cubicBezTo>
                <a:cubicBezTo>
                  <a:pt x="7247316" y="1854240"/>
                  <a:pt x="7149965" y="1776215"/>
                  <a:pt x="7013556" y="1816925"/>
                </a:cubicBezTo>
                <a:cubicBezTo>
                  <a:pt x="6877147" y="1857635"/>
                  <a:pt x="6696314" y="1753862"/>
                  <a:pt x="6417576" y="1816925"/>
                </a:cubicBezTo>
                <a:cubicBezTo>
                  <a:pt x="6138838" y="1879988"/>
                  <a:pt x="6088024" y="1815416"/>
                  <a:pt x="5821597" y="1816925"/>
                </a:cubicBezTo>
                <a:cubicBezTo>
                  <a:pt x="5555170" y="1818434"/>
                  <a:pt x="5601953" y="1795092"/>
                  <a:pt x="5458049" y="1816925"/>
                </a:cubicBezTo>
                <a:cubicBezTo>
                  <a:pt x="5314145" y="1838758"/>
                  <a:pt x="5146938" y="1784557"/>
                  <a:pt x="5017025" y="1816925"/>
                </a:cubicBezTo>
                <a:cubicBezTo>
                  <a:pt x="4887112" y="1849293"/>
                  <a:pt x="4761899" y="1777215"/>
                  <a:pt x="4653477" y="1816925"/>
                </a:cubicBezTo>
                <a:cubicBezTo>
                  <a:pt x="4545055" y="1856635"/>
                  <a:pt x="4337489" y="1774117"/>
                  <a:pt x="4212452" y="1816925"/>
                </a:cubicBezTo>
                <a:cubicBezTo>
                  <a:pt x="4087416" y="1859733"/>
                  <a:pt x="3681494" y="1751580"/>
                  <a:pt x="3538995" y="1816925"/>
                </a:cubicBezTo>
                <a:cubicBezTo>
                  <a:pt x="3396496" y="1882270"/>
                  <a:pt x="3262930" y="1792628"/>
                  <a:pt x="3097971" y="1816925"/>
                </a:cubicBezTo>
                <a:cubicBezTo>
                  <a:pt x="2933012" y="1841222"/>
                  <a:pt x="2797406" y="1750194"/>
                  <a:pt x="2501991" y="1816925"/>
                </a:cubicBezTo>
                <a:cubicBezTo>
                  <a:pt x="2206576" y="1883656"/>
                  <a:pt x="2241316" y="1762384"/>
                  <a:pt x="1983489" y="1816925"/>
                </a:cubicBezTo>
                <a:cubicBezTo>
                  <a:pt x="1725662" y="1871466"/>
                  <a:pt x="1682928" y="1775525"/>
                  <a:pt x="1542464" y="1816925"/>
                </a:cubicBezTo>
                <a:cubicBezTo>
                  <a:pt x="1402000" y="1858325"/>
                  <a:pt x="691526" y="1776441"/>
                  <a:pt x="302827" y="1816925"/>
                </a:cubicBezTo>
                <a:cubicBezTo>
                  <a:pt x="121700" y="1791003"/>
                  <a:pt x="11246" y="1688311"/>
                  <a:pt x="0" y="1514098"/>
                </a:cubicBezTo>
                <a:cubicBezTo>
                  <a:pt x="-27639" y="1349239"/>
                  <a:pt x="33634" y="1306735"/>
                  <a:pt x="0" y="1146679"/>
                </a:cubicBezTo>
                <a:cubicBezTo>
                  <a:pt x="-33634" y="986623"/>
                  <a:pt x="3729" y="909030"/>
                  <a:pt x="0" y="767148"/>
                </a:cubicBezTo>
                <a:cubicBezTo>
                  <a:pt x="-3729" y="625266"/>
                  <a:pt x="17706" y="421849"/>
                  <a:pt x="0" y="30282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32769" y="676789"/>
            <a:ext cx="731520" cy="1920240"/>
            <a:chOff x="650133" y="1615234"/>
            <a:chExt cx="731520" cy="1920240"/>
          </a:xfrm>
        </p:grpSpPr>
        <p:sp>
          <p:nvSpPr>
            <p:cNvPr id="15" name="TextBox 14"/>
            <p:cNvSpPr txBox="1"/>
            <p:nvPr/>
          </p:nvSpPr>
          <p:spPr>
            <a:xfrm>
              <a:off x="650133" y="1615234"/>
              <a:ext cx="731520" cy="192024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41573" y="1700808"/>
              <a:ext cx="548640" cy="548640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</a:rPr>
                <a:t>&gt;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741466" y="232145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</a:rPr>
                <a:t>=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41359" y="294210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88968" y="697844"/>
            <a:ext cx="3126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: 657 ….676</a:t>
            </a:r>
          </a:p>
        </p:txBody>
      </p:sp>
    </p:spTree>
    <p:extLst>
      <p:ext uri="{BB962C8B-B14F-4D97-AF65-F5344CB8AC3E}">
        <p14:creationId xmlns:p14="http://schemas.microsoft.com/office/powerpoint/2010/main" val="287895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6E5416-0D29-47B3-A894-1BEF3D062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44" y="715120"/>
            <a:ext cx="10870110" cy="5035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2024246" y="2614405"/>
            <a:ext cx="7515607" cy="20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FEAD4-D6AC-1F44-BADD-05D1E5DB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17" y="513363"/>
            <a:ext cx="2829804" cy="1945888"/>
          </a:xfrm>
          <a:prstGeom prst="rect">
            <a:avLst/>
          </a:prstGeom>
        </p:spPr>
      </p:pic>
      <p:sp>
        <p:nvSpPr>
          <p:cNvPr id="9" name="Rounded Rectangle 51">
            <a:extLst>
              <a:ext uri="{FF2B5EF4-FFF2-40B4-BE49-F238E27FC236}">
                <a16:creationId xmlns:a16="http://schemas.microsoft.com/office/drawing/2014/main" id="{FD041947-79AF-0849-83DB-890FE1DB7BD5}"/>
              </a:ext>
            </a:extLst>
          </p:cNvPr>
          <p:cNvSpPr/>
          <p:nvPr/>
        </p:nvSpPr>
        <p:spPr>
          <a:xfrm>
            <a:off x="2622818" y="1324982"/>
            <a:ext cx="1665891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1798320" y="1176149"/>
            <a:ext cx="6918410" cy="710671"/>
            <a:chOff x="816002" y="829693"/>
            <a:chExt cx="6918410" cy="71067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6D844A-88E3-4F07-9E22-9C63685DB15B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74BB8774-D492-41DF-B5BF-A0761CAC40E4}"/>
                </a:ext>
              </a:extLst>
            </p:cNvPr>
            <p:cNvSpPr txBox="1"/>
            <p:nvPr/>
          </p:nvSpPr>
          <p:spPr>
            <a:xfrm>
              <a:off x="1684994" y="829693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2D1B62-D0C1-C24A-B230-4873A781D8C3}"/>
              </a:ext>
            </a:extLst>
          </p:cNvPr>
          <p:cNvGrpSpPr/>
          <p:nvPr/>
        </p:nvGrpSpPr>
        <p:grpSpPr>
          <a:xfrm>
            <a:off x="2199196" y="2459744"/>
            <a:ext cx="2802370" cy="713719"/>
            <a:chOff x="1169590" y="4621088"/>
            <a:chExt cx="2802370" cy="713719"/>
          </a:xfrm>
        </p:grpSpPr>
        <p:sp>
          <p:nvSpPr>
            <p:cNvPr id="34" name="TextBox 53">
              <a:extLst>
                <a:ext uri="{FF2B5EF4-FFF2-40B4-BE49-F238E27FC236}">
                  <a16:creationId xmlns:a16="http://schemas.microsoft.com/office/drawing/2014/main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314           502</a:t>
              </a:r>
            </a:p>
          </p:txBody>
        </p:sp>
        <p:sp>
          <p:nvSpPr>
            <p:cNvPr id="35" name="Rounded Rectangle 54">
              <a:extLst>
                <a:ext uri="{FF2B5EF4-FFF2-40B4-BE49-F238E27FC236}">
                  <a16:creationId xmlns:a16="http://schemas.microsoft.com/office/drawing/2014/main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322358-635D-EF4B-877A-68A91720145E}"/>
              </a:ext>
            </a:extLst>
          </p:cNvPr>
          <p:cNvGrpSpPr/>
          <p:nvPr/>
        </p:nvGrpSpPr>
        <p:grpSpPr>
          <a:xfrm>
            <a:off x="2166112" y="3656061"/>
            <a:ext cx="2802370" cy="713719"/>
            <a:chOff x="1169590" y="4621088"/>
            <a:chExt cx="2802370" cy="713719"/>
          </a:xfrm>
        </p:grpSpPr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537           399</a:t>
              </a:r>
            </a:p>
          </p:txBody>
        </p:sp>
        <p:sp>
          <p:nvSpPr>
            <p:cNvPr id="33" name="Rounded Rectangle 58">
              <a:extLst>
                <a:ext uri="{FF2B5EF4-FFF2-40B4-BE49-F238E27FC236}">
                  <a16:creationId xmlns:a16="http://schemas.microsoft.com/office/drawing/2014/main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B9C7D8-0D30-3940-BE2B-97F247437AA4}"/>
              </a:ext>
            </a:extLst>
          </p:cNvPr>
          <p:cNvGrpSpPr/>
          <p:nvPr/>
        </p:nvGrpSpPr>
        <p:grpSpPr>
          <a:xfrm>
            <a:off x="2166112" y="4845375"/>
            <a:ext cx="2802370" cy="713719"/>
            <a:chOff x="1169590" y="4621088"/>
            <a:chExt cx="2802370" cy="713719"/>
          </a:xfrm>
        </p:grpSpPr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635           635</a:t>
              </a:r>
            </a:p>
          </p:txBody>
        </p:sp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EA63E8-06D9-3D4D-8580-3D5B8FA4878E}"/>
              </a:ext>
            </a:extLst>
          </p:cNvPr>
          <p:cNvGrpSpPr/>
          <p:nvPr/>
        </p:nvGrpSpPr>
        <p:grpSpPr>
          <a:xfrm>
            <a:off x="6932708" y="2426050"/>
            <a:ext cx="2802370" cy="713719"/>
            <a:chOff x="1169590" y="4621088"/>
            <a:chExt cx="2802370" cy="713719"/>
          </a:xfrm>
        </p:grpSpPr>
        <p:sp>
          <p:nvSpPr>
            <p:cNvPr id="28" name="TextBox 65">
              <a:extLst>
                <a:ext uri="{FF2B5EF4-FFF2-40B4-BE49-F238E27FC236}">
                  <a16:creationId xmlns:a16="http://schemas.microsoft.com/office/drawing/2014/main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365           366</a:t>
              </a:r>
            </a:p>
          </p:txBody>
        </p:sp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241C90-7920-794F-BA27-D7C6BCE87143}"/>
              </a:ext>
            </a:extLst>
          </p:cNvPr>
          <p:cNvGrpSpPr/>
          <p:nvPr/>
        </p:nvGrpSpPr>
        <p:grpSpPr>
          <a:xfrm>
            <a:off x="6899624" y="3622367"/>
            <a:ext cx="2802370" cy="713719"/>
            <a:chOff x="1169590" y="4621088"/>
            <a:chExt cx="2802370" cy="713719"/>
          </a:xfrm>
        </p:grpSpPr>
        <p:sp>
          <p:nvSpPr>
            <p:cNvPr id="26" name="TextBox 69">
              <a:extLst>
                <a:ext uri="{FF2B5EF4-FFF2-40B4-BE49-F238E27FC236}">
                  <a16:creationId xmlns:a16="http://schemas.microsoft.com/office/drawing/2014/main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718           718</a:t>
              </a:r>
            </a:p>
          </p:txBody>
        </p:sp>
        <p:sp>
          <p:nvSpPr>
            <p:cNvPr id="27" name="Rounded Rectangle 70">
              <a:extLst>
                <a:ext uri="{FF2B5EF4-FFF2-40B4-BE49-F238E27FC236}">
                  <a16:creationId xmlns:a16="http://schemas.microsoft.com/office/drawing/2014/main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3F80C-97B9-334B-8CC2-C68082CA5056}"/>
              </a:ext>
            </a:extLst>
          </p:cNvPr>
          <p:cNvGrpSpPr/>
          <p:nvPr/>
        </p:nvGrpSpPr>
        <p:grpSpPr>
          <a:xfrm>
            <a:off x="6899624" y="4811681"/>
            <a:ext cx="2802370" cy="713719"/>
            <a:chOff x="1169590" y="4621088"/>
            <a:chExt cx="2802370" cy="713719"/>
          </a:xfrm>
        </p:grpSpPr>
        <p:sp>
          <p:nvSpPr>
            <p:cNvPr id="24" name="TextBox 73">
              <a:extLst>
                <a:ext uri="{FF2B5EF4-FFF2-40B4-BE49-F238E27FC236}">
                  <a16:creationId xmlns:a16="http://schemas.microsoft.com/office/drawing/2014/main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212           121</a:t>
              </a:r>
            </a:p>
          </p:txBody>
        </p:sp>
        <p:sp>
          <p:nvSpPr>
            <p:cNvPr id="25" name="Rounded Rectangle 74">
              <a:extLst>
                <a:ext uri="{FF2B5EF4-FFF2-40B4-BE49-F238E27FC236}">
                  <a16:creationId xmlns:a16="http://schemas.microsoft.com/office/drawing/2014/main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" name="TextBox 76">
            <a:extLst>
              <a:ext uri="{FF2B5EF4-FFF2-40B4-BE49-F238E27FC236}">
                <a16:creationId xmlns:a16="http://schemas.microsoft.com/office/drawing/2014/main" id="{C5C5E949-9A93-3A42-AC3E-C2F2094B47D7}"/>
              </a:ext>
            </a:extLst>
          </p:cNvPr>
          <p:cNvSpPr txBox="1"/>
          <p:nvPr/>
        </p:nvSpPr>
        <p:spPr>
          <a:xfrm>
            <a:off x="3350668" y="248342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id="{21C0395A-DB46-8A4F-9C09-D3C6556E8B6C}"/>
              </a:ext>
            </a:extLst>
          </p:cNvPr>
          <p:cNvSpPr txBox="1"/>
          <p:nvPr/>
        </p:nvSpPr>
        <p:spPr>
          <a:xfrm>
            <a:off x="3317584" y="369779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78">
            <a:extLst>
              <a:ext uri="{FF2B5EF4-FFF2-40B4-BE49-F238E27FC236}">
                <a16:creationId xmlns:a16="http://schemas.microsoft.com/office/drawing/2014/main" id="{8F917B50-283D-3346-8F34-F0FD6DD3C8CE}"/>
              </a:ext>
            </a:extLst>
          </p:cNvPr>
          <p:cNvSpPr txBox="1"/>
          <p:nvPr/>
        </p:nvSpPr>
        <p:spPr>
          <a:xfrm>
            <a:off x="3317584" y="486905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1" name="TextBox 79">
            <a:extLst>
              <a:ext uri="{FF2B5EF4-FFF2-40B4-BE49-F238E27FC236}">
                <a16:creationId xmlns:a16="http://schemas.microsoft.com/office/drawing/2014/main" id="{3B0B4639-20E7-124D-BB70-7F3F22B9D7D0}"/>
              </a:ext>
            </a:extLst>
          </p:cNvPr>
          <p:cNvSpPr txBox="1"/>
          <p:nvPr/>
        </p:nvSpPr>
        <p:spPr>
          <a:xfrm>
            <a:off x="8084180" y="244972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80">
            <a:extLst>
              <a:ext uri="{FF2B5EF4-FFF2-40B4-BE49-F238E27FC236}">
                <a16:creationId xmlns:a16="http://schemas.microsoft.com/office/drawing/2014/main" id="{2AEC246B-C0B0-9743-B9EF-9C2D8CF6F170}"/>
              </a:ext>
            </a:extLst>
          </p:cNvPr>
          <p:cNvSpPr txBox="1"/>
          <p:nvPr/>
        </p:nvSpPr>
        <p:spPr>
          <a:xfrm>
            <a:off x="8051096" y="366410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TextBox 81">
            <a:extLst>
              <a:ext uri="{FF2B5EF4-FFF2-40B4-BE49-F238E27FC236}">
                <a16:creationId xmlns:a16="http://schemas.microsoft.com/office/drawing/2014/main" id="{19AE1A9A-E5B1-F24C-9E55-FAC72E832498}"/>
              </a:ext>
            </a:extLst>
          </p:cNvPr>
          <p:cNvSpPr txBox="1"/>
          <p:nvPr/>
        </p:nvSpPr>
        <p:spPr>
          <a:xfrm>
            <a:off x="8051096" y="483535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6106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598087" y="1529799"/>
            <a:ext cx="10008323" cy="26084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1530377" y="59346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2100965" y="511502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744B0B5-57F9-C64A-BBD9-9D4EF752CF4A}"/>
              </a:ext>
            </a:extLst>
          </p:cNvPr>
          <p:cNvSpPr txBox="1"/>
          <p:nvPr/>
        </p:nvSpPr>
        <p:spPr>
          <a:xfrm>
            <a:off x="1682808" y="3938474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lớn nhất là: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995710" y="3548114"/>
            <a:ext cx="1534531" cy="1781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637655" y="4829283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0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66111"/>
            <a:ext cx="11487363" cy="983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64" y="2733733"/>
            <a:ext cx="4562618" cy="30417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892938" y="876960"/>
            <a:ext cx="570588" cy="570588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63526" y="762239"/>
            <a:ext cx="9750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8EF5E5-999A-1D47-B184-BA3C566B4F45}"/>
              </a:ext>
            </a:extLst>
          </p:cNvPr>
          <p:cNvGrpSpPr/>
          <p:nvPr/>
        </p:nvGrpSpPr>
        <p:grpSpPr>
          <a:xfrm>
            <a:off x="2391946" y="2020545"/>
            <a:ext cx="5366660" cy="4306246"/>
            <a:chOff x="3412671" y="1710599"/>
            <a:chExt cx="5366660" cy="43062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567</a:t>
              </a: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657</a:t>
              </a:r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756</a:t>
              </a:r>
            </a:p>
          </p:txBody>
        </p:sp>
        <p:sp>
          <p:nvSpPr>
            <p:cNvPr id="18" name="TextBox 37">
              <a:extLst>
                <a:ext uri="{FF2B5EF4-FFF2-40B4-BE49-F238E27FC236}">
                  <a16:creationId xmlns:a16="http://schemas.microsoft.com/office/drawing/2014/main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765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23FF45-AC8D-EB4A-B551-6B5EE2801119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V="1">
            <a:off x="3507555" y="2717404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00A067-20EA-6A4B-B37C-25D1840D6637}"/>
              </a:ext>
            </a:extLst>
          </p:cNvPr>
          <p:cNvCxnSpPr>
            <a:cxnSpLocks/>
            <a:stCxn id="10" idx="5"/>
            <a:endCxn id="14" idx="1"/>
          </p:cNvCxnSpPr>
          <p:nvPr/>
        </p:nvCxnSpPr>
        <p:spPr>
          <a:xfrm>
            <a:off x="3587053" y="2684475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6643096" y="2733733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497669" y="382327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068257" y="382327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01" y="1974736"/>
            <a:ext cx="7436212" cy="39721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059A33-96E6-C945-867D-4E23307DD106}"/>
              </a:ext>
            </a:extLst>
          </p:cNvPr>
          <p:cNvCxnSpPr/>
          <p:nvPr/>
        </p:nvCxnSpPr>
        <p:spPr>
          <a:xfrm>
            <a:off x="3709661" y="1407991"/>
            <a:ext cx="65314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7062461" y="1385532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86354C-2629-A743-AF00-9FFDEB4C08CD}"/>
              </a:ext>
            </a:extLst>
          </p:cNvPr>
          <p:cNvCxnSpPr/>
          <p:nvPr/>
        </p:nvCxnSpPr>
        <p:spPr>
          <a:xfrm>
            <a:off x="1189894" y="1886963"/>
            <a:ext cx="718457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4575351" y="1864504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9CD322-4079-0641-8FA5-F7257BF49F8A}"/>
              </a:ext>
            </a:extLst>
          </p:cNvPr>
          <p:cNvGrpSpPr/>
          <p:nvPr/>
        </p:nvGrpSpPr>
        <p:grpSpPr>
          <a:xfrm>
            <a:off x="5081664" y="5805558"/>
            <a:ext cx="1654375" cy="660535"/>
            <a:chOff x="7921929" y="4026988"/>
            <a:chExt cx="1819813" cy="967089"/>
          </a:xfrm>
        </p:grpSpPr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Nam</a:t>
              </a:r>
            </a:p>
          </p:txBody>
        </p:sp>
        <p:sp>
          <p:nvSpPr>
            <p:cNvPr id="48" name="Rounded Rectangle 34">
              <a:extLst>
                <a:ext uri="{FF2B5EF4-FFF2-40B4-BE49-F238E27FC236}">
                  <a16:creationId xmlns:a16="http://schemas.microsoft.com/office/drawing/2014/main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2F9A23-56FE-1745-846D-36BE23CA8DEA}"/>
              </a:ext>
            </a:extLst>
          </p:cNvPr>
          <p:cNvGrpSpPr/>
          <p:nvPr/>
        </p:nvGrpSpPr>
        <p:grpSpPr>
          <a:xfrm>
            <a:off x="7641117" y="5800512"/>
            <a:ext cx="1654375" cy="660536"/>
            <a:chOff x="7921929" y="4026988"/>
            <a:chExt cx="1819813" cy="967089"/>
          </a:xfrm>
        </p:grpSpPr>
        <p:sp>
          <p:nvSpPr>
            <p:cNvPr id="45" name="TextBox 36">
              <a:extLst>
                <a:ext uri="{FF2B5EF4-FFF2-40B4-BE49-F238E27FC236}">
                  <a16:creationId xmlns:a16="http://schemas.microsoft.com/office/drawing/2014/main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ounded Rectangle 37">
              <a:extLst>
                <a:ext uri="{FF2B5EF4-FFF2-40B4-BE49-F238E27FC236}">
                  <a16:creationId xmlns:a16="http://schemas.microsoft.com/office/drawing/2014/main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644E52-A031-9841-8EC1-F9063BAB3723}"/>
              </a:ext>
            </a:extLst>
          </p:cNvPr>
          <p:cNvGrpSpPr/>
          <p:nvPr/>
        </p:nvGrpSpPr>
        <p:grpSpPr>
          <a:xfrm>
            <a:off x="2522211" y="5816837"/>
            <a:ext cx="1654375" cy="658835"/>
            <a:chOff x="7921929" y="4050895"/>
            <a:chExt cx="1819813" cy="964600"/>
          </a:xfrm>
        </p:grpSpPr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</a:t>
              </a:r>
            </a:p>
          </p:txBody>
        </p:sp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135" y="2802194"/>
            <a:ext cx="668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Vận</a:t>
            </a:r>
            <a:r>
              <a:rPr lang="en-US" sz="6600" b="1" dirty="0"/>
              <a:t> </a:t>
            </a:r>
            <a:r>
              <a:rPr lang="en-US" sz="6600" b="1" dirty="0" err="1"/>
              <a:t>dụng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01170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312423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523985" y="285360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273624" y="1987793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" action="ppaction://hlinkshowjump?jump=nextslide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4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218</Words>
  <Application>Microsoft Office PowerPoint</Application>
  <PresentationFormat>Widescreen</PresentationFormat>
  <Paragraphs>57</Paragraphs>
  <Slides>12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Coiny</vt:lpstr>
      <vt:lpstr>等线</vt:lpstr>
      <vt:lpstr>等线</vt:lpstr>
      <vt:lpstr>DFPOP1-W9</vt:lpstr>
      <vt:lpstr>SVN-Fiolex Girls</vt:lpstr>
      <vt:lpstr>Times New Roman</vt:lpstr>
      <vt:lpstr>VNI-Avo</vt:lpstr>
      <vt:lpstr>字魂59号-创粗黑</vt:lpstr>
      <vt:lpstr>2_Office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MAIHUNG</cp:lastModifiedBy>
  <cp:revision>74</cp:revision>
  <dcterms:created xsi:type="dcterms:W3CDTF">2021-07-20T01:55:21Z</dcterms:created>
  <dcterms:modified xsi:type="dcterms:W3CDTF">2025-04-13T04:50:18Z</dcterms:modified>
</cp:coreProperties>
</file>