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30" r:id="rId3"/>
  </p:sldMasterIdLst>
  <p:notesMasterIdLst>
    <p:notesMasterId r:id="rId15"/>
  </p:notesMasterIdLst>
  <p:handoutMasterIdLst>
    <p:handoutMasterId r:id="rId16"/>
  </p:handoutMasterIdLst>
  <p:sldIdLst>
    <p:sldId id="2007577126" r:id="rId4"/>
    <p:sldId id="2007577127" r:id="rId5"/>
    <p:sldId id="265" r:id="rId6"/>
    <p:sldId id="2007577120" r:id="rId7"/>
    <p:sldId id="2893" r:id="rId8"/>
    <p:sldId id="2886" r:id="rId9"/>
    <p:sldId id="2896" r:id="rId10"/>
    <p:sldId id="2007577123" r:id="rId11"/>
    <p:sldId id="2007577124" r:id="rId12"/>
    <p:sldId id="2007577125" r:id="rId13"/>
    <p:sldId id="28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B83A08-A777-4F75-975B-46D142810A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8CB45-9A8C-4616-A931-392FE28963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2716B-A41F-41ED-8868-A092F05F91A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5E453-4721-4444-9B5E-5BC1F578D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B8673-EAE5-44D0-B9A2-81A9C4BD94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7D81-07F5-47E3-999C-27658D3F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7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5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96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89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0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58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4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9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53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91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37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E4DFF-D0C8-4634-A4DA-2A9901B1E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355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82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6A9FDC52-F3F6-484F-8E45-8C80CBCD0A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04" y="573998"/>
            <a:ext cx="1894008" cy="73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hông có mô tả.">
            <a:extLst>
              <a:ext uri="{FF2B5EF4-FFF2-40B4-BE49-F238E27FC236}">
                <a16:creationId xmlns:a16="http://schemas.microsoft.com/office/drawing/2014/main" id="{B75CCACE-3A1C-4A35-9BBA-3C7484BCA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" y="608382"/>
            <a:ext cx="1993555" cy="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97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679" r:id="rId13"/>
    <p:sldLayoutId id="2147483680" r:id="rId14"/>
    <p:sldLayoutId id="2147483681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421689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DA899-05FD-6050-163E-D52F64353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" y="9525"/>
            <a:ext cx="11778125" cy="459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A8053C-C1A7-AB13-78BD-53E0350A7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3875"/>
            <a:ext cx="12192000" cy="2503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744252-1EE0-AA2C-3361-17148EF243FF}"/>
              </a:ext>
            </a:extLst>
          </p:cNvPr>
          <p:cNvSpPr txBox="1"/>
          <p:nvPr/>
        </p:nvSpPr>
        <p:spPr>
          <a:xfrm>
            <a:off x="104775" y="21068"/>
            <a:ext cx="1343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3F86B-BFA1-975C-74BE-44E4D680E21B}"/>
              </a:ext>
            </a:extLst>
          </p:cNvPr>
          <p:cNvSpPr txBox="1"/>
          <p:nvPr/>
        </p:nvSpPr>
        <p:spPr>
          <a:xfrm>
            <a:off x="0" y="3317884"/>
            <a:ext cx="1343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5CAAF-6E2D-7B12-BC50-B5A158C0035E}"/>
              </a:ext>
            </a:extLst>
          </p:cNvPr>
          <p:cNvSpPr txBox="1"/>
          <p:nvPr/>
        </p:nvSpPr>
        <p:spPr>
          <a:xfrm>
            <a:off x="59288" y="4474304"/>
            <a:ext cx="12244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</p:txBody>
      </p:sp>
    </p:spTree>
    <p:extLst>
      <p:ext uri="{BB962C8B-B14F-4D97-AF65-F5344CB8AC3E}">
        <p14:creationId xmlns:p14="http://schemas.microsoft.com/office/powerpoint/2010/main" val="250806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-63610" y="1589224"/>
            <a:ext cx="12186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PHÉP CỘNG (CÓ NHỚ) TRONG PHẠM VI 1000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1)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54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extLst>
              <a:ext uri="{FF2B5EF4-FFF2-40B4-BE49-F238E27FC236}">
                <a16:creationId xmlns:a16="http://schemas.microsoft.com/office/drawing/2014/main" id="{49350B3E-63A3-4CF4-B76D-1A6B999F601A}"/>
              </a:ext>
            </a:extLst>
          </p:cNvPr>
          <p:cNvSpPr/>
          <p:nvPr/>
        </p:nvSpPr>
        <p:spPr>
          <a:xfrm>
            <a:off x="822959" y="1789607"/>
            <a:ext cx="2677887" cy="1357629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9AAE49F9-B9E6-4F73-9E11-551D5C25ECA9}"/>
              </a:ext>
            </a:extLst>
          </p:cNvPr>
          <p:cNvSpPr/>
          <p:nvPr/>
        </p:nvSpPr>
        <p:spPr>
          <a:xfrm>
            <a:off x="2978331" y="835804"/>
            <a:ext cx="3631475" cy="1294902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53BB5983-E4BC-46BF-938D-223C650BA006}"/>
              </a:ext>
            </a:extLst>
          </p:cNvPr>
          <p:cNvSpPr/>
          <p:nvPr/>
        </p:nvSpPr>
        <p:spPr>
          <a:xfrm>
            <a:off x="6276704" y="835804"/>
            <a:ext cx="3043645" cy="1902324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bao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r>
              <a:rPr lang="en-US" sz="24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13ECA-2393-4FA8-99E3-022320E9847E}"/>
              </a:ext>
            </a:extLst>
          </p:cNvPr>
          <p:cNvSpPr txBox="1"/>
          <p:nvPr/>
        </p:nvSpPr>
        <p:spPr>
          <a:xfrm>
            <a:off x="3965946" y="5334718"/>
            <a:ext cx="295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AD78D22D-BEC9-4AA6-B6C2-1CEE0DEB4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27" y="2913008"/>
            <a:ext cx="5905765" cy="2311433"/>
          </a:xfrm>
          <a:prstGeom prst="rect">
            <a:avLst/>
          </a:prstGeom>
        </p:spPr>
      </p:pic>
      <p:sp>
        <p:nvSpPr>
          <p:cNvPr id="9" name="Oval Callout 7">
            <a:extLst>
              <a:ext uri="{FF2B5EF4-FFF2-40B4-BE49-F238E27FC236}">
                <a16:creationId xmlns:a16="http://schemas.microsoft.com/office/drawing/2014/main" id="{C08BC00D-FE4C-452A-B708-14FB5AF829D1}"/>
              </a:ext>
            </a:extLst>
          </p:cNvPr>
          <p:cNvSpPr/>
          <p:nvPr/>
        </p:nvSpPr>
        <p:spPr>
          <a:xfrm>
            <a:off x="7798527" y="2572682"/>
            <a:ext cx="3735976" cy="1722871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nhỉ</a:t>
            </a:r>
            <a:r>
              <a:rPr lang="en-US" sz="2400" dirty="0">
                <a:solidFill>
                  <a:schemeClr val="tx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839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6C94D90B-B679-4463-8216-A13C176D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" y="4401434"/>
            <a:ext cx="693528" cy="229634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10DD34-BEFD-4297-9DC6-7817CB75B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930751"/>
              </p:ext>
            </p:extLst>
          </p:nvPr>
        </p:nvGraphicFramePr>
        <p:xfrm>
          <a:off x="945242" y="457200"/>
          <a:ext cx="4604517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839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34839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34839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61FB39-9DE1-4074-9722-EC070C7B9F8E}"/>
              </a:ext>
            </a:extLst>
          </p:cNvPr>
          <p:cNvSpPr txBox="1"/>
          <p:nvPr/>
        </p:nvSpPr>
        <p:spPr>
          <a:xfrm>
            <a:off x="735167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9280CD-E21B-4151-AD2C-917F795D871D}"/>
              </a:ext>
            </a:extLst>
          </p:cNvPr>
          <p:cNvGrpSpPr/>
          <p:nvPr/>
        </p:nvGrpSpPr>
        <p:grpSpPr>
          <a:xfrm>
            <a:off x="1293029" y="1043146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D3F790-ABC5-423B-8861-F6ED8F23325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4C9383-A19D-4731-B433-593CBDF30C9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2B361-CC55-46B2-BD87-81A22E0A764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314425-3ED3-43E5-85AD-8A21556A684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882AC8-6618-492D-9F9B-E4BA705BDC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B1C387-532A-41B5-AF66-C59EABB038A5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DD0CCF-3B3B-4D12-8795-8F202B4194B9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7D380A-9FFF-41D0-9624-66A81D984E0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66A158-0FF4-4DE5-8B12-D6451ABAD67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EECED2-6386-41F6-B417-2C3E921BFCC9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07B8C0-C977-4A87-90EA-FEA8EA8F56F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766660-9282-4694-BD65-86591AFC59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FBEE78-4149-41CF-B3B1-F167D6C13238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62CF83A-858C-40F0-AD49-8711FF6F1F8C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F0C6F6-18D5-4D53-92FC-BA37B9DD2E3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629346-0A95-42C1-927C-4D71EE9C55A9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32959D-6721-43EF-A621-3AD7487058D4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8770F1-30D8-4923-8641-B556BC1ABB4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1FCDE0-6E09-4669-A1F0-63774087EA7A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11D21-6F9C-4882-9268-A74996A51F8A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9FC4EF0-1930-451F-B11B-2B8878A4139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836A3D3-C8EA-4A08-95EC-D4DB909D4BD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1201720-EEB3-4DEA-8E8F-D30F7A320FAF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0D038-CFC7-4280-BB9A-272E51689D60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4E7FDE-F1C1-4872-BFF0-4235A41B6092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753AB3A-AD46-42A0-A9AF-5D475F99400B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E9C203-724E-458B-AF12-901C226B2F31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3E8A943-76DE-4A6E-AF38-2ACC552F5CCA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06B68E-4B10-40E1-8999-84B779571BA7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F14A3D3-A0C4-43F3-96CB-D3493463BBB9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F2FB65B-E236-4974-8669-F1D2635DB96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ED478B-402F-4C39-BAF0-C3CE122C961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0B4E58-BCEB-4E6A-8FA1-C6CF46B966D3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AAF6033-30BC-46BB-B4F8-4B91929FBC7A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96696B2-6E92-4A44-83B7-3E37BDDC2324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4BBECB7-2A55-4222-B4D0-FE54EA22AF1B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13FB2D-7E6B-460F-83E7-DDB0DFC069DF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424E5FA-04E7-4725-AB43-02FD3848013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533DFA8-C5B5-4545-8A6E-14AA6FE2BFD6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0F2CC56-9A1A-43B4-AD3A-FE9BDDD6EDF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89048AC-B1A5-49FE-B487-2F8D2F0FEB0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6C2642D-944E-4869-AC96-E600D59B68A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AEB122B-A7FD-4517-B485-51EE242EFE1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3871C1B-C0C6-4B63-9B16-E26F2D6D98A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5D38291-899F-4CDA-9966-B1B71116E585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0DA6087-10F2-4265-969A-62F096A83BD7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A51B0C3-CDE0-489C-B7BC-3A49DA7BEB6D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17C04E3-819A-4C1D-895B-F11AD7811DF1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C9FEA54-583F-4418-BF49-5CF12F812F43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F04B25A-4862-48AE-A565-8C7D1EC326D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AC3066E-7301-430B-A95B-948E59330242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CA2762-D82D-4B57-8774-E108040529D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6C15E9E-8D91-4B43-A1BC-C2E7CD0136C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E0D292A-3F5A-4954-987E-3E13222D6BF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6B8DC05-58C4-489E-92B9-21218B89495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0C845E8-2B72-4427-9937-2F241D8B96FB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D892215-6F45-49BE-81BD-151A8298C2E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C75148-44A4-4164-9C22-2C057EBD554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7D85FA9-86E7-4583-B204-BF5898A2972A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502762-CFE1-45EB-A8D7-13CB0C64148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D31E30B-1A71-447F-8301-B4B27AD653C1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139E623-06DB-4EBE-BFA9-0C8CF25DDA38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D80757-8477-4C7A-90EA-2E8B0D2ABA1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1C55476-F88B-4B8A-BA09-24AE0F8EE87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F3337B6-9686-4C31-A6C6-EAE49FD0ABBF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AC2F15-59F8-4A21-A6F9-B9BF4B7D580C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2A7ABBE-048D-41D7-9CC5-FBBCA2859221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B761A16-D8AE-45DC-BAA2-50453077BE4A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A218AAD-2862-4861-95C0-62488EA471AE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E225B43-B0F3-4877-B736-4E3CF2357DC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B567772-6FD3-4147-B934-3F0BCC8FE4D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53BC652-A61A-4335-B783-60300D26D17E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FCE655E-8A0C-4F11-AE46-600EC874E7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A50D85C-2ECF-44FD-A9F7-306F41D447E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801E9AB-646F-4C56-A014-6CE01B2E9075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2D377C0-3779-41D0-A987-B0F43FC45DDC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9342D49-219C-467C-A131-B83B8570A983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89FF48E-67BE-4240-AEDD-225A587D7B5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A76CC39-0FA7-4FF5-9E29-8C4DD71EFE3A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2579B81-34A6-4B33-B928-930ED0DC56F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047638B-CDF3-425E-83CA-899C7113E5DA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EAABACA-BE04-4FB0-A7F1-55ED59ABD6DF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DB59C65-BC99-461C-B609-DA8BE45679E7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073E4E0-2586-49FE-9B96-1E52230613F1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28D3102-4DC0-4068-B3AD-363BA491FC41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640F338-427C-4F45-A59F-C755CF3571C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E75A874-EE92-4EF6-9830-A86E1A27F8C6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4FFB7FD-EA0E-4B12-A2F4-E785807C8498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12D35CA-A6F5-4BAF-A826-8E7D86048B6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A9ED8EB-ADEF-4C07-B17F-4120B481ED58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95F5A8C-FE72-4FF8-99CB-AFF1136F666C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AEFAADB-4E50-4884-9196-028EC3930D2B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7F64099-DAEA-4217-9AD3-A70A618D1F07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13B02A-ED19-46A2-9E8F-E11FAD7BB30E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28726BD-90FE-48E7-B03E-41F0491468B4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77F8DB0-FEAB-4C7C-9987-090F99CB606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9988318-98CB-41A9-BBF4-4A858B84A8C4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7219467-C632-4ED1-A088-5485FCDE2210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B8FB9E6-C709-458B-9900-0127FD3024EC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705311D-614B-4787-BB7F-68AE9680009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8BE3AE2-E54A-4B3A-BC95-99EBBA240494}"/>
              </a:ext>
            </a:extLst>
          </p:cNvPr>
          <p:cNvGrpSpPr/>
          <p:nvPr/>
        </p:nvGrpSpPr>
        <p:grpSpPr>
          <a:xfrm>
            <a:off x="1293029" y="2075112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962DDF7-E476-44A7-90A0-15CC987D1909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97E1E55-8296-45A5-9A94-3C6DB3795AB8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B26EE83-B8BF-459D-A50B-67EF2AABD2E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0EF3DA5-2BAF-4A4E-AF67-D7485B49A504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5E17F24-AF4F-42BE-B789-EF45B40223D0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B0FA17E-E47D-4649-B8E9-22D6947682DE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733A35E-20C2-4B1B-823F-89E1E54D31DD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5266B5D-4B78-485A-A0D6-25F81B64B170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77A1E35-A0A8-4A77-91FF-58C533A4706E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4338BFC-A936-4F32-B12F-D0BA55C14E7B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58B5166-B5BD-4218-B401-E02875DDAAE7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1D04137-F281-4F53-9D6C-DAF5C3D8DA08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11F742E-C716-4866-9D47-2682B1B541EE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5BB30B1-D1E6-43CD-918B-5196902E922E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6EDEE52-5F1D-4DBE-B6CB-F91FF7772AF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80D7E69-AFD9-4AF2-BA07-DA7333EAC81C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1457BA8-B34B-44C5-9919-72858C980076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561828D-5A53-4068-8CB5-E38E80696DA1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8BA6E33-D5F6-4E03-A643-DC2B1AE821B4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49CDAB1-F1DE-4ED4-B6E6-7A157B113DB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52566A8-3435-4BC6-B206-8E9E22438800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4C86B23-F1E2-4701-8BC2-28E030600CE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EDC5E1E-6594-46C3-8655-12C39D46F3A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32994BE-94E4-4918-A8CD-4710EDBB440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0F1CDDD-D114-4E9F-9BA7-7C5953C670E4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44AB1C9-32E3-471E-A4F9-93C495E32AF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00C5E9C-8019-41F8-8162-E4CDA391CFF8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AEE883B-A8D5-41E2-BB38-02EC617E9557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EFA38DA-9F50-4B23-97B5-92850FDBF48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4607046-B2E5-4E56-AE15-A02EC816AA2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900306A8-4BDA-4A9D-8AD1-915C428AE9D2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6693B50-D9A9-45D5-BD75-278F0AF5CB38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F694610-7BA9-4E4B-9498-A2CF7E7E5DE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373AE5F-56A7-4204-8DFC-617949629C72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94A810D-DA3E-454C-BBE7-6337117C402A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B793E72-8F28-4260-8B4F-0663DCEECA6E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FA85D79-580B-468A-9C0C-64C5D1BE196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6F50F62-9A6C-409C-84FC-69F840DC9419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B03A2F8-C7C0-4489-A0EA-5CAF431C64D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965FEB1-FAD3-44B1-B350-A976CD910FF5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B6EBF6D-B4D0-490C-B122-412E1D18106F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207731E-3254-4246-AA99-1E926B7C14C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19AEBE5-91E3-479D-8C86-FEE5E58C75E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4C7D7CC-5A5B-481C-8960-F74E11DBBDD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B3D0B5A-2E9B-4060-929B-18975D38AB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744FC1-FFE5-417D-9563-216E5702419C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A65C7D9-1D7A-4E59-9A42-7F185A4C12C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C2784E3-705D-4793-8F28-CE62F331963A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CC5398F-D572-461E-9129-86A219D369C1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A1B76F3-27CD-4860-ACC2-2AD1E97B4715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8E203F6-2178-417D-882B-21BED3331B8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3A3FBA4-F99B-4719-A983-46DD9862C6B1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A70F715-3824-40F0-B995-7DD0F0D65CE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570C178-17A3-4AAD-ADCA-D7631037C2E2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CCDAE6F8-300A-4FB0-83F3-3232F973342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05A0620-6B31-4A30-8D37-5FAC4E2AF964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647123E-A542-4D14-BB51-CB5CEBEBCE1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10E270B-CB75-487F-9BC0-750926454E0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DA05FAA-B19D-45EA-A354-0F608B86110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A86DDF2-B895-41AA-A306-99532656B26A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BF741BF-0178-411B-9C2A-DA82A680B4F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893A9F0-C1E1-4E48-B162-01B9B1A5FD9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DBCC3EC-B87A-432A-ABF1-A10B3C2C24C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8146760-5A5E-4980-9E3E-77A7A3CB6ABA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428738D-EE3D-4B16-85BC-0D5D0932E545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DCD1C44-E0E3-4491-ACD2-0777DB0A4AB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BA424409-5E39-4922-9B72-61CE17AAF57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EBF911B-EB49-40AC-85A6-72B56041CEB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D2D75CA-A269-44C7-B28B-7057EB224D56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52292A15-4E09-4D1F-A464-E2353F6BF04D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F779ACFA-647D-4E2B-B592-2F52DF299EAD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7D09D4C-88C8-4F2B-9A79-69D52B34D59D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0B8BBCE-C364-4864-BB5A-6601697CA49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E428655-E9BA-4B97-9CB3-67EC03DAFD0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1E7BD8E-DC36-44B7-A3E7-D3DCD46F564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2691B77-807D-4821-902B-2266A91FD8F7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136FC44-4262-431E-9B35-5DDF1212A9B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CB19293-EDED-4A2B-B61F-F91FDACE2AA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9C299CE-4660-4C36-B89D-4E143C62A166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DBA99DD3-6D9C-4D87-BD15-961C76492FE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4DBBC1E-08CD-47A2-8399-BAE5D0E0BD1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34AF71E-8B74-4C6D-A07A-984363A149A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7AF985D6-AF6F-42EB-AE37-118A4B16971E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66CF3F7-93D9-4903-BB31-E683877B4162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77B5376-EE55-4A0A-9181-C66E9276B085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3EF7BDD-3B10-44B6-A0B8-62325D89BA1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AA7458FF-535F-4847-8589-34912AE4498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F1C7091B-FE16-41F4-9DF0-AED019F3363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36BE2CCE-E92A-4E04-8632-345A2150C68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07FA555C-1A34-4CFE-9FD4-E08708CE628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A592882-8C0F-4BCE-B419-E18EF02392A8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2EF95747-015F-4A79-B7A4-AD581BB9403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7F66743D-D125-41FA-A820-FD75B1BB140A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2F693CE7-FFEA-4A2F-B4B1-6F5D89F6CCAF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83ABB84-D23A-4157-8410-1CCE2A59DF2C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C7B7F06-5AEF-4501-BBCD-D9CEE98896E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035BE85-70AA-4AA7-BAC2-D9020F58919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386C26A8-62B9-45F8-AF29-40360CBEB7B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29430EFA-755E-4A46-8A40-C780F3197C0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9548DDAA-7A13-48E3-8BB5-468BC35AB24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9603B27-0642-43C5-BC2D-3208021453C3}"/>
              </a:ext>
            </a:extLst>
          </p:cNvPr>
          <p:cNvGrpSpPr/>
          <p:nvPr/>
        </p:nvGrpSpPr>
        <p:grpSpPr>
          <a:xfrm>
            <a:off x="1293029" y="4334987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C546B05-609B-4300-B79F-C51BC10C714B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C060386-4472-4AC2-8998-95F941211EBB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A09C5068-5F32-4CF8-AF4A-78F0392C33A1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AF5EAB36-5C24-4582-AE25-8715DC102FD8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6272DAD3-8155-4755-98E2-4DBBA4F328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7E02EAC6-2195-45FE-8C4D-4749BC11A6D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3E2958EC-B203-4D5C-80F6-6EF799D33E16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AEB9A3FE-0A50-41B4-97E1-FA0A21BA2F06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912DDDE-4EF4-4D38-B8CC-E7B061DDA1C4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9B49EE9-E20A-4EDF-B141-5B6BF677581E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0CD1F6-B1E2-41C4-AD62-99CA3F5E3B20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48FE13F5-6C66-4CAF-A67A-1C9126EDFA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F092ABBD-2AB3-4545-B21B-E04FA73EF5B5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C524AB4-B9D0-4A5E-A9E1-F9E13A1E0932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71E7F7EA-47B1-4C26-A9AD-3D9C91BA02B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4FA8217-EF86-4ADF-AE29-8A90AA28E82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81BD3927-14B8-494A-B78E-2E8A963FDB9C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FDE042ED-EEC2-4EBB-8F9D-A72FF73128D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EFC370F-3BE1-4E0F-BB87-BC5BDFA7CB7F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44EC190C-E607-4501-B3A1-E830E9851DFB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6F479A3-6FD6-4666-AD4F-8DB5547DE72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AB9E314-27F5-4589-B615-4A9704FA4843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B010102-521E-4EA8-9EE4-0DC02064C106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909507B-3801-4889-ADB0-9B584C5E138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40CC2629-7744-41E3-BFF6-83F7ACAFF42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4C2C2D1-2FA3-47E3-ABC3-4005DAAEBA00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2ABCDACE-836F-47D9-B21F-C7DB32355CDD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0A7D4683-CB79-485A-AD8E-775CF7543726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3FDB448B-52A3-43A3-8A87-25DDE432E0F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7FAB2C53-154E-4E6C-A140-99B4DE8414C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EC0F3F7-5C67-4CEA-B728-52E9C4B471C3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ABAB3BBB-C3CE-4E45-90E9-34A4D85106C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E4B82DED-828D-4CAE-B9F1-E12BF5F01B2A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68989EC-5F47-4C86-AF4D-91343ED2379F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EDAA33B3-2CA8-4BFB-8614-A8205A901E9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39E6E5BE-709F-49A1-8051-957CF31BC813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E0F3339B-57BF-4062-88E1-B643CC334E52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8D82B81F-E6D8-49C2-8053-4D51F8D6CEB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9D2DAD20-B862-4492-B22B-CE323D5E0A79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773AD44A-661B-487D-8C54-DA6056308407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05A609C-187A-4A5E-9B36-9B843E850CD7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4F18F7AC-BEE4-497E-A7DB-9F76083F5FE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082D6725-7BCB-45C0-8D42-AD48AE1C0C3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CE4D13C-79CF-45FF-AE3A-56752AD4ABE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DCF1832D-EE03-4038-9ED1-DEDCDAE3FC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414F7077-BB26-4677-B697-4321519DF4F1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21C4DD32-D55E-4866-8863-581DE1AA3BB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9610614-5D18-4AF5-9DB7-0B7D12B042CC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CDB26259-B575-4F0D-BF34-07C001364F1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B6702CB5-1C80-4C37-8762-50745ED4EC34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EA9C9C20-14B8-4395-BD97-85F4515A2B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47C8A074-33C7-4000-A928-F688D484BE2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F09A639B-64BC-4212-9857-E82E60F8EB8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7297FD28-33E4-4A39-8E1D-FC98D59156A9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25969458-5E14-447C-B7AE-AA18774807E8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95282215-E2A4-4D15-AA35-C220AEDFEC35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B957CCD9-2CA2-465D-8D17-2218ACFAC5E3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92310DB5-E074-47AF-9F96-8C2049ACE386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D285D020-1FFD-421C-B665-0FEF098330DD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58D3D8C8-9CE1-4467-9398-644F7FCBBB2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29003061-4C3A-4D0C-8917-5447660BB615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4131E0FE-825A-4288-9AB0-EC605B3540C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CADB87D8-FC60-45AE-A3C0-ABCD5A96C9B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2CD7D6BE-B6FE-486C-A862-A8C4BB023F6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F5484816-074B-48EE-B2E1-064821EBEC0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5BEBF2E4-9A10-4AC4-ACCF-A9F9F004089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F712784E-78A3-49E4-A132-C2044087CE2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8FC080E4-0296-4FEF-A564-FBBF931EAD3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EC6FD5BD-05FB-4C33-BA31-33386B72339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9AAD3D96-495F-4F4D-96B7-01F7494E8475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4171E470-5E92-49BA-8DEC-7BA4C2EF6ADA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24497D29-1917-4085-8728-56CD0D8A5D71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A2ED61F7-304D-4B39-AAD0-B37B7C871F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67A978A5-36E4-4F11-958D-574954EA6AB2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84EF9614-0B76-45CC-8A6C-5A30F73004C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1AD879C2-0669-4672-ABA9-0FD6906E7289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B62F3A50-BAA9-4D65-BF9C-E44BD8E0C8C5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3FFB50C0-8AB3-4865-9669-95591CC35C4A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1FD1103F-CC62-4280-B2C4-204D4746280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9C054A34-6E15-4BF2-A78D-790D2233EC3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44055EA3-97A3-442F-B23E-79F59B6FF6B9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FC12A93C-6A97-4A1C-BEEF-DA84D0DD67E6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B60C7532-12E8-430C-B9CF-7695F4BC0BF5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F046025E-883A-41AA-AB09-86B1C859B27F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A99CBE59-B978-40B4-A53A-7F8B178D22B2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730977B-505D-47EB-9160-8D8B52D4D18B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320098A7-3BC0-46E5-BBD0-ED025589EB9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29845628-BA7E-4AC4-96A7-1B0EADCDDE1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39FDA8FF-0C7C-4627-A684-E4ACCC49B8EC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BF5AAB-4519-4D0A-8812-9FBF0055591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3CA289A3-7D00-45E6-9946-DD42AAF7D204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B8393CAC-EAFD-4D0B-9535-3262BE15D7D4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9EAE1076-CFDF-41FD-8C33-355A562EAED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FCB31FB4-AB21-4182-93BA-92FD927D59C5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6B4D6BC4-9F78-4BD1-A7E6-1E256695D9CF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09118702-959D-4323-B7AE-B7936765F69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9F06E125-506D-485C-83F0-147A97D4B22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1B402953-6E2A-4EA0-ABCA-7EA0E8FEB62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4D7FBE0E-EB3E-477C-849D-71CDA38EAAD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94EEA1D7-0D92-498C-A1DE-022370EEB72A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6BD7F8A-2074-4339-A51A-77BBEF2B31E4}"/>
              </a:ext>
            </a:extLst>
          </p:cNvPr>
          <p:cNvGrpSpPr/>
          <p:nvPr/>
        </p:nvGrpSpPr>
        <p:grpSpPr>
          <a:xfrm>
            <a:off x="1293029" y="5355559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E77A90B3-DEED-4E82-A29A-C5A62268619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BF32CE86-AACB-4EEC-9E10-C6F65D32804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12EE0725-4435-456A-B9E7-FDB20EC9335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BFA42EAE-8788-4E85-B065-535871DCCF2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1D00929B-A19E-4142-8046-3374D3CAA4F2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A9DA38E5-D64D-47A9-8418-5AAD4E39B8D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34E94121-A05E-4589-BA28-F6CAC0C2B30E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2EC7617-E42E-492C-B2B0-CE735E02289D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ABA66ED9-E461-4F35-916F-39A2F741D92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883FA569-5B3E-4494-A19F-AD9659C55A16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11BB4907-A01A-4B3B-9249-3794514F8103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D1326E75-393E-4007-AA12-D26A7F82DB62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0F2B8AEA-286F-4C6B-ACCC-DEC42318877C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AEC4EB3A-F569-4727-9514-395B46074F40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21B03D56-DC18-4C23-A8EE-0258BA4925B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D36FCB62-6EA1-4A7A-8F3A-3854A8E98F7A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641FAD5F-3524-4DB1-994A-828124E370BF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95B74A51-C9F9-4F58-824A-5E87F8E17D6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0E81F398-81E0-4F75-A8CB-14E3CEE7CA0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8F22D7EA-B113-4A52-B1B7-1869537EF74E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8C33E180-6DB7-4C78-B894-E2654114B98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C5AAEB08-3D5B-4B6A-B3E0-E9A97778927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1D656F76-DB4C-4495-B58B-470C98A8A11C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0C0C74D7-C0E9-4405-BA20-A6608E0F5611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3080B00D-44B7-4EFD-9C93-B874A25D1135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2811D132-D110-46EF-A499-CA78D1CE6BDE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1E304AB5-0DD1-4A14-8C84-7638F96444A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E3506276-F4EB-4B37-9AA5-3BD4161EC0FC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0B9FE0EB-1173-400F-AA18-0242B7A6E9EA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0995F44A-87F7-4129-A71E-DDD32F2049B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D297152A-1705-491F-9169-44F8D599E60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04308E7C-8AAD-448B-ADAF-F915EE56DC1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C4A6BA0D-0D93-43DB-A22E-0A32B875556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24874BFC-63B3-4229-B09F-77342901A473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C9693F5A-F206-4EEC-BBED-07D7D568B982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DE05EDFD-811B-4F81-9CCD-DC46E3B98065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6219C338-7B36-43C7-903D-EEA738D2A39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CFF50201-70A5-40F4-9433-DF963E024744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F5BFA163-089B-4805-A9CF-DD23AB841BB0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42A33C98-5231-46EE-8957-ACE96B1C5CA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62349A30-4C16-420C-A4FE-94B28760798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D9070564-2E09-4CD2-9FB9-13C936FDB35F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AB9EEE14-AB4B-4033-A73E-CD3F76AFAE1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93A3991F-C24A-4C21-9021-A8072327A00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487FD266-5271-46DC-944C-69C9A16B324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24935B0E-3790-48F1-8ECC-E8387BC2AF00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760FDED2-D799-4231-B1D0-A77F62B64EB8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94871872-9A62-4FC7-910F-4BBD1B676F1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8DC3BD84-1F07-4883-8DDE-5FEEA0230A6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89DAD06E-10F7-477A-9E5F-3E6C383305B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FE019D44-EC2E-438E-A8B9-515B3FB5E02F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214504E0-7308-4B97-A832-51A2AF7E4B94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F1EBF9CC-1367-44C0-8F44-B0E1CC42E143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9D13E41D-D014-4025-9E8E-D4A7274102AB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97B3DB80-FF33-4F31-8C92-E0089704006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3AB882EA-7524-419D-A954-293B2749088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0F3C664D-BDE6-4F2E-A5B3-BC181C675BE7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A0D14846-799A-459A-9C12-A63DEB775B8C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2F92BAE7-27D9-4F50-9B85-CF6AF0762A1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FD427455-8A34-484D-9A35-1D6C0A79E4C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7664B7FD-B021-4FB0-B87B-D4C8ED69C9C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2F1261C7-DC60-4B01-A5BB-8C993F5B371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92BE8C25-E028-4A56-AD78-019CCDD2AE3B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C181A594-4DA6-4FE3-A41E-5D7FFE61A99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C5574231-4AAB-4EE8-B4BB-94E6C8FE00BB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55BC5BBD-D05F-49D1-BCC4-D09268FF431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B40CFA4C-ECA3-483C-85A5-A0980ABFA6A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02B1ADC2-B68D-4CBF-A9FF-4F6020A201D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C4B6D8AC-5F1A-46F2-9793-5DF06A56D8BA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35852D9E-0405-4542-9441-FABF5FE1D75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02E70E47-7539-4439-8189-B010C7FC1F7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6CDBCBF8-3AFB-48C3-9455-F0FC9DF2078F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CF432FAD-7795-49E2-AA5B-3717EE8973FD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A21335E8-4070-4EEC-A395-43D9EC35C9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6DF92320-2273-48DE-BB18-42B5F9937C18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8C07F5C7-3FFB-4449-B630-A9FBFC50B34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C7755A70-5847-4D6F-AB59-2BA4343D6FE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55B071E-14B6-4AEA-A5E7-D579977C2EB2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E0F51CBE-6559-4213-8046-678D6332728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B79D7ED0-2617-428C-B500-8CF79BA847B9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5D35807B-5213-4D2F-9A68-7C9B0FD54A4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A80D09CD-EA9A-4234-BBF5-8A92B3191208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4BD34CEB-D2BB-4178-970F-EF3909832AE9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99AE787A-2BAD-48F5-A143-81AA554AA3D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7B5ECC34-DAAC-4334-85E3-47DC516DB78D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784F8C75-7043-4134-9F62-8DCFD6477A9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89338E11-0B5A-4FEC-BC97-7D8C6DB721FA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FAAA6285-5A92-4DAE-9AD1-690C3663DFC9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F9961AAB-8ACD-4292-8AC0-D672E7297B7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1025BB0-E780-4258-9EE6-C35F6EFEB773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DC99955B-B16F-4551-97EC-E60AB7A2E8E1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3C588710-00DD-44A4-A9A0-822721E34DC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38445918-1D88-41DC-ABDE-F359857327E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C9A1E8BC-A84D-4991-B377-590F55397AB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84FADE58-087C-4AA5-9482-A29489B34A39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DE59C011-8DED-4B8C-A7A5-2C272FF85C8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AAB85C6C-43AC-41D4-AACD-AD481FF2AD0B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11CC296D-1AB6-41CB-BFF3-C19B2A99EE59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430DF82D-8274-4103-AD44-9EF94B82EC58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8B1C2607-7370-416F-B53D-C42AB9017DA0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" name="TextBox 411">
            <a:extLst>
              <a:ext uri="{FF2B5EF4-FFF2-40B4-BE49-F238E27FC236}">
                <a16:creationId xmlns:a16="http://schemas.microsoft.com/office/drawing/2014/main" id="{66C99BF5-5BFC-467F-9656-2BB210AD691D}"/>
              </a:ext>
            </a:extLst>
          </p:cNvPr>
          <p:cNvSpPr txBox="1"/>
          <p:nvPr/>
        </p:nvSpPr>
        <p:spPr>
          <a:xfrm>
            <a:off x="7741750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476F13EB-6EE9-4464-A764-DD055DDDED1E}"/>
              </a:ext>
            </a:extLst>
          </p:cNvPr>
          <p:cNvSpPr txBox="1"/>
          <p:nvPr/>
        </p:nvSpPr>
        <p:spPr>
          <a:xfrm>
            <a:off x="8118395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3982EEEC-E609-448F-9FD1-AB7EE9CFB3CE}"/>
              </a:ext>
            </a:extLst>
          </p:cNvPr>
          <p:cNvSpPr txBox="1"/>
          <p:nvPr/>
        </p:nvSpPr>
        <p:spPr>
          <a:xfrm>
            <a:off x="8532328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486EE365-2C06-4D20-89B2-8611DE4C4D52}"/>
              </a:ext>
            </a:extLst>
          </p:cNvPr>
          <p:cNvSpPr txBox="1"/>
          <p:nvPr/>
        </p:nvSpPr>
        <p:spPr>
          <a:xfrm>
            <a:off x="894544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DB0F5DD9-8E30-409F-A0FC-8B8FDCD9B131}"/>
              </a:ext>
            </a:extLst>
          </p:cNvPr>
          <p:cNvSpPr txBox="1"/>
          <p:nvPr/>
        </p:nvSpPr>
        <p:spPr>
          <a:xfrm>
            <a:off x="9323546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B42CB3E8-824B-495F-8BF6-5B666B2CE895}"/>
              </a:ext>
            </a:extLst>
          </p:cNvPr>
          <p:cNvSpPr txBox="1"/>
          <p:nvPr/>
        </p:nvSpPr>
        <p:spPr>
          <a:xfrm>
            <a:off x="9675154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79BF08AD-5B74-49EE-8CCD-BAF6294CAE36}"/>
              </a:ext>
            </a:extLst>
          </p:cNvPr>
          <p:cNvGrpSpPr/>
          <p:nvPr/>
        </p:nvGrpSpPr>
        <p:grpSpPr>
          <a:xfrm>
            <a:off x="2971190" y="1604312"/>
            <a:ext cx="547114" cy="901548"/>
            <a:chOff x="2846886" y="1604312"/>
            <a:chExt cx="555107" cy="901548"/>
          </a:xfrm>
        </p:grpSpPr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3583698B-29A8-4C38-B34F-A0B2C0219BE5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3B01C525-75AC-44A2-B13F-01F8BD2B65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DD5AF8F0-037E-41EA-B296-BA6BA89B924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E3ACBDE2-87A6-4F5D-9DB7-E44B086FC8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9D10ED80-EE6B-40DA-AFB9-2DF6D354A6F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3462E744-82F2-4D03-9BB5-9DEC813804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EB49EE8-64B3-42A3-8855-081417E4C1B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6BE18FB7-F44D-445B-9442-1BDAD0A8277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E1FC9ED0-76CE-4C7E-8F95-354621A7C6E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0973A262-0083-44A7-BBC6-05B314D47C4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321E4B04-5AA2-44D4-968C-433FBA12D28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29052AC1-C1F2-447E-8CC5-EAF4A99C25B8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DBDC2B3D-B181-4273-9B03-F02FA265D8E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F704B007-6265-4CC7-8A2B-6ECEC541F55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F160FCA9-EAC2-47A3-81F0-89E9D312DCE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33D0E271-5F96-47DA-A7A5-B99A46FB3F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16FC8E3B-9149-484C-9445-797D750BCC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A108FFC1-1629-4682-B112-72C9DFE91B3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6E6B740-BB92-4963-8550-C6AE930D017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B5E1AFAC-8111-4C99-841A-35A6F36AAE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69F1A3D0-31D0-4601-A70E-A78A54B938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3E46936C-2AB0-4953-BAB2-7256ADEE3F8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0BEB0BD6-3ADB-4FE1-A341-9F55E9830363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16DDEDA1-02B1-42DF-8F87-CCADAADF762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7883FD6D-7386-40BA-A00D-57FD0CDB5A5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F56904D6-C6C5-4E67-8CAE-1DBA5178C4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FF2E5E0-843D-4609-84CA-F7B71484D3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D064538-42E0-4C27-AC2F-97F86B5C493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CA4676C6-4C39-438E-BE36-1CE5F9E85C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BDE98C1-89A3-42A1-BF04-110C46E1624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CD0D1A28-AC33-411D-9150-6E6A7A4FE0F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EBE270D-7D8E-498F-B92A-AEACEF8202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9E07BBFF-EC33-43FF-9803-4185032AAAA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E6D5D5A5-9258-434D-8FBC-16D267A3CF10}"/>
                </a:ext>
              </a:extLst>
            </p:cNvPr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20ECB2C2-B19E-48F1-94B2-8674830ACF0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4539EAEB-37C4-4300-B260-C7BD0A723B6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B0BE4D55-BE84-4941-92B3-56FD1549A1A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A6C844E7-9910-48B0-9362-2340762218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C0782206-691F-4A72-9349-91F5805C617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EF3CBD97-EEB5-4CD9-8DD2-D0F64808AC9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AFE54B71-911F-4EB2-A26F-054EB3AEB6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695209FC-C4DB-4E8B-838C-08650222367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B49DA637-9DC6-4392-8627-7BB3A60AC49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70F3A562-B13E-4B8D-B880-697DAD908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9E98783B-5FBB-41AC-A7BC-2467C948626D}"/>
              </a:ext>
            </a:extLst>
          </p:cNvPr>
          <p:cNvGrpSpPr/>
          <p:nvPr/>
        </p:nvGrpSpPr>
        <p:grpSpPr>
          <a:xfrm>
            <a:off x="4646333" y="1628140"/>
            <a:ext cx="88857" cy="537127"/>
            <a:chOff x="4824133" y="1628140"/>
            <a:chExt cx="90155" cy="537127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27BC06A9-0DCF-429B-9E9A-AC08EF066F08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96B5BF0C-85A9-45E3-87CC-B5AAB6158467}"/>
                </a:ext>
              </a:extLst>
            </p:cNvPr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13AA51B4-89C8-42D6-A952-1A58EDECB2A6}"/>
                </a:ext>
              </a:extLst>
            </p:cNvPr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DFB7D5EC-41DB-45E8-813D-22C5D9440874}"/>
                </a:ext>
              </a:extLst>
            </p:cNvPr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69D0A6BD-0751-4D7A-9D68-FF05864A998F}"/>
                </a:ext>
              </a:extLst>
            </p:cNvPr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1B9DC1B7-509B-47D4-B631-51DB0E38F5B5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783A1B05-4CA0-4B7D-92BB-87FE423D0C7D}"/>
              </a:ext>
            </a:extLst>
          </p:cNvPr>
          <p:cNvGrpSpPr/>
          <p:nvPr/>
        </p:nvGrpSpPr>
        <p:grpSpPr>
          <a:xfrm>
            <a:off x="3226300" y="4334987"/>
            <a:ext cx="88857" cy="901548"/>
            <a:chOff x="7152671" y="1595686"/>
            <a:chExt cx="90155" cy="901548"/>
          </a:xfrm>
        </p:grpSpPr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17BE43B4-2202-422A-8D98-74E18B52B81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5E2D67D3-5A04-46BC-B2B4-EA66B0B9B28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718348A8-DCA2-4017-9E38-103544F666F9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C2F2C0E8-7CEC-435F-8493-725A9DA105D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DB498E5B-E179-4BBF-A8BB-44D721D4E7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196BF984-9991-4ECF-A253-993F979248A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EFB1D464-94A7-48E2-99B8-66F26F88958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E66C79D7-F62C-43C4-ACBE-9D6072582232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FF925768-AF64-4820-BCFB-49B4685A77B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84AB00CE-7480-4114-B299-EEEA818E4C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2F8CD99D-0DB7-4016-9C80-0AE843EE899A}"/>
              </a:ext>
            </a:extLst>
          </p:cNvPr>
          <p:cNvGrpSpPr/>
          <p:nvPr/>
        </p:nvGrpSpPr>
        <p:grpSpPr>
          <a:xfrm>
            <a:off x="5014633" y="4334987"/>
            <a:ext cx="88857" cy="360619"/>
            <a:chOff x="4824133" y="1628140"/>
            <a:chExt cx="90155" cy="360619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531CA7D8-8743-4829-99DF-8033BD4A6AF0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FE654595-7775-4E7B-ACFB-778C450C35B0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0F0E5A04-7B37-400D-AB37-A1C3A0ACD366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9154DEDC-7735-44A3-A227-1D2AEFB74FE2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6" name="TextBox 485">
            <a:extLst>
              <a:ext uri="{FF2B5EF4-FFF2-40B4-BE49-F238E27FC236}">
                <a16:creationId xmlns:a16="http://schemas.microsoft.com/office/drawing/2014/main" id="{0DBCFC77-C4B3-49E1-8A28-D3FCF0F81F50}"/>
              </a:ext>
            </a:extLst>
          </p:cNvPr>
          <p:cNvSpPr txBox="1"/>
          <p:nvPr/>
        </p:nvSpPr>
        <p:spPr>
          <a:xfrm>
            <a:off x="5936236" y="1378925"/>
            <a:ext cx="1304904" cy="164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4B3D77A9-E7F7-4156-853F-D8AB4AE5802A}"/>
              </a:ext>
            </a:extLst>
          </p:cNvPr>
          <p:cNvSpPr txBox="1"/>
          <p:nvPr/>
        </p:nvSpPr>
        <p:spPr>
          <a:xfrm>
            <a:off x="5634254" y="1978321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7E9C3A77-D80A-48D3-8027-810A5FF41BC6}"/>
              </a:ext>
            </a:extLst>
          </p:cNvPr>
          <p:cNvCxnSpPr>
            <a:cxnSpLocks/>
          </p:cNvCxnSpPr>
          <p:nvPr/>
        </p:nvCxnSpPr>
        <p:spPr>
          <a:xfrm>
            <a:off x="5745480" y="3002786"/>
            <a:ext cx="12571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id="{167380E0-C2CC-434E-9B08-598B7A3FDD46}"/>
              </a:ext>
            </a:extLst>
          </p:cNvPr>
          <p:cNvSpPr txBox="1"/>
          <p:nvPr/>
        </p:nvSpPr>
        <p:spPr>
          <a:xfrm>
            <a:off x="5915905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B3BB62E3-44DE-4413-BA4F-4985673FA626}"/>
              </a:ext>
            </a:extLst>
          </p:cNvPr>
          <p:cNvSpPr txBox="1"/>
          <p:nvPr/>
        </p:nvSpPr>
        <p:spPr>
          <a:xfrm>
            <a:off x="6180698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48AEE33F-6AD7-416F-8063-22BF09B595CE}"/>
              </a:ext>
            </a:extLst>
          </p:cNvPr>
          <p:cNvSpPr txBox="1"/>
          <p:nvPr/>
        </p:nvSpPr>
        <p:spPr>
          <a:xfrm>
            <a:off x="6434160" y="3088149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FA2A9E80-102C-4938-8C68-4F17F5A80B1D}"/>
              </a:ext>
            </a:extLst>
          </p:cNvPr>
          <p:cNvSpPr txBox="1"/>
          <p:nvPr/>
        </p:nvSpPr>
        <p:spPr>
          <a:xfrm>
            <a:off x="6927886" y="1575766"/>
            <a:ext cx="4604516" cy="323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004CE985-DFD5-49FA-ACAD-12D6208C967D}"/>
              </a:ext>
            </a:extLst>
          </p:cNvPr>
          <p:cNvGrpSpPr/>
          <p:nvPr/>
        </p:nvGrpSpPr>
        <p:grpSpPr>
          <a:xfrm>
            <a:off x="6798430" y="5278878"/>
            <a:ext cx="4448328" cy="936030"/>
            <a:chOff x="6881370" y="4098709"/>
            <a:chExt cx="3900930" cy="936030"/>
          </a:xfrm>
        </p:grpSpPr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7D8E137C-0AD1-4729-AF08-F28711C7D9B8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495" name="Rounded Rectangle 790">
              <a:extLst>
                <a:ext uri="{FF2B5EF4-FFF2-40B4-BE49-F238E27FC236}">
                  <a16:creationId xmlns:a16="http://schemas.microsoft.com/office/drawing/2014/main" id="{EF02869D-11FC-4735-8EC0-11D8D71AE012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8A77DC60-B9A9-4F22-B8E6-C196A0C5CCBE}"/>
              </a:ext>
            </a:extLst>
          </p:cNvPr>
          <p:cNvGrpSpPr/>
          <p:nvPr/>
        </p:nvGrpSpPr>
        <p:grpSpPr>
          <a:xfrm>
            <a:off x="1293029" y="3121518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D0B7D0AD-1875-405B-B2BB-3E1F538D6A8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12640DBE-D609-4516-865A-FCE9D845875E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3019C185-653F-4E7C-A2F9-6C917D51B89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7A1CCCF1-D775-4FE1-ABD0-36552784AD6A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FA1D6751-A04E-40E2-A057-6B342FF36D3E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D6300DB7-F8B6-497F-8D57-7E7356C1D6C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BFF6A845-301C-4F08-8C3E-A6E253931B82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B6546063-3BA9-4587-BBF3-00AACB60E815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B83534F1-BC29-4B2A-A1A3-4A316A81486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1A61753F-C0EF-4E49-950A-4600A1264737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92AE6D40-59D8-4F0E-9D08-B8CDA32B996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050CC50E-A19A-49C0-A9B7-F6238A5EB8D6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1DD7D76F-DD7F-45F9-A154-2884EFFECCFB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ABAAC0B6-E848-4B88-AA66-410270FEFA0A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F7780458-CBC0-40E6-BF58-4E76EFC6E1E2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B2468868-D326-45B1-8D88-FCC94FBB83C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811573B6-3549-42B2-8CE2-1DCB47B7A897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0AD30D07-AA5F-45FA-AE60-C62436B67BB6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AE07A6DA-615A-4354-AAAE-E2EFC571666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0FCF9F98-7F4B-44F4-AFD3-8720DE5A4BF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CF768C74-D8BA-490D-810D-33A50CFC4C2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3D20610B-B367-4CF5-8EED-780DB9E1136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DB70C72B-7304-4BEF-826B-12E5EF74AF63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A27078EC-2BC0-4F04-B6AD-07FE9B1A8207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3A769902-F498-45DD-A94D-CA1DD5F3AE6C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C1DF1A5D-8A65-435B-BD8E-473F191D690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597650A1-FE4D-4DC8-B04E-0C7808DA0267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DCF26D26-E56E-4360-96EE-F2EB653A16FE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570CB586-1115-4547-BE0E-5DF6734E83D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DAC380F3-930D-4B67-AE93-1411093C014F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E171801C-8AEA-49CC-B06D-C4AED3D1B1A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028DBACD-173B-423D-BCD6-0C1906052BC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2BD02BDB-E58B-4A2A-AC00-8A4C4238AAE0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A7292E0-5F06-4B36-BE31-5B75004FFCE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B3311D89-AECA-4061-9B3B-F6800E7CFD7C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54FD96DA-E189-41DE-9386-7E5057E0E4CD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E36EC38E-9125-409B-8937-83CACA978B73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E229B3A6-CEBC-4FD6-81BD-AC330FFF30A7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4064084A-82ED-43B4-8F2F-5B0DFA4CBB84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D279C236-D2A4-46A9-85A0-17E4F168EFFC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B11991B9-EC48-4F70-88E9-4A15ED74ED18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59A5C81E-6969-4DF9-AEBF-B6DC29F104E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BF69BC3D-CBB0-4CA0-B433-4BC21B87ED9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EFB9D4FE-784D-4310-AFF2-D297BFB2EDD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6FA45E3C-8B6A-4CE0-88CB-4F9CEE90C58C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5E5CDE28-9947-4FED-A448-6C54299451C3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30A0E234-58A7-43A9-8398-9D2AAE701251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543A8BF0-40CB-45D8-9864-B1380C3E6612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C2D97B59-021A-4857-A636-7961E68D580B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24A7E8D4-8A3F-4BDB-B55F-717D751AB7C2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DE61FCE6-7426-4E95-82D4-9EF11EB75944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61B6CDB9-A0D0-4AC7-B8C3-8E99DABE92D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830E7272-7158-45EA-A717-0FB2D09FA04A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1A8D748F-A4A7-4EDE-9E31-D58EC2A177F0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16C9F448-2407-4084-B1A3-1BE95A19F0A1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80DD02B9-A305-46A1-BE2D-209A249365A8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8B4B6DA1-0A77-46E0-A97A-DB70D47703E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C26F8951-114A-4164-8DBC-B9A234B88815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9D5CFC0D-D12A-4D99-BB19-7B6E15389612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793EF40F-D231-4A29-9733-FA16A0D330F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0F8A4AB1-1A7E-4A00-AA0F-AAF1E8B34FE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44907DF5-DD67-4EA5-80C4-43E923111CD4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7BB88C66-B696-4A80-BC89-8A91B181125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79BD6BC8-8A8B-45EC-919D-8A3C7675B407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488072E9-A476-4B1F-A47C-74B4EEB009FD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B91C06B3-A896-47C5-8CA1-31BA8E7D6918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003143D5-74B0-44FB-8712-5DE8733972C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A199023C-8CF2-4926-99F9-935A13AEF6AD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DE3CEF69-011D-420F-A31A-DB7DCDA833E5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1D65040D-648D-4F0C-9888-982E2DD6590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75E5CBB5-9DCE-4B7A-8289-8F0CDB20ACE7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2C0829BF-02EC-424F-BABD-D0A7D2EB58A4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DF7D1340-4C4D-40D3-B00B-E0839E532F5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D1EE2867-FA85-4E8E-AC77-38258DB1C3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8745541E-ED7D-4795-9B12-CCB21538C8F0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030C3E6A-7916-4FBC-87FB-C179682E81FA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02319A65-C1FC-4783-938D-DD3265345CA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D8342D71-2D72-436F-8482-4EE2E136B586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21E0AE0E-B98B-4643-AFF0-17DCF2B9CEAB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0D382640-5D61-46C9-BD5C-6D2E8E30AB00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2412DB43-138C-4500-B41E-A604F14A71C2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5C54EDD4-0D51-46C6-9090-DBED7BDD4565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D8457E65-5ACF-4DDC-9179-4C4059BB68B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77D30F2A-E9E9-45EB-AADF-FF2BF9FE57AE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14650A77-A28D-4D91-9884-A87F1CF0D70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AB4DB0E-03CC-407E-927A-8297BD667C2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7A8DB45D-B73A-46CA-82F3-1837AA9DC891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F17D0CD0-FA85-40BC-8B7B-58B05B97F07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BB91E9BC-2347-4E38-B9B5-5657947AAEA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1ED8E5C2-B6FB-4959-A528-34839226BEC7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D6850D50-F4F3-43D5-8EF8-E8ADF5BFB357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D091294B-11E0-46AD-82E6-D0014351325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FD8B36DE-27D2-4377-89F5-489B5F378FF4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E8FB69E9-6AA9-4AF4-A704-781183CA08FC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FBEB7F23-CB0B-4E87-A252-748C09CADA35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82CFD43A-CB38-40D6-848C-F1A7C19A775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41608895-F725-4238-9FD6-82220B61CF67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646F8548-64C3-40AD-881F-EDE1A1E8974C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CA684E42-A66F-4E78-B9B7-5A02981C12A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374CDEEA-EF9A-46D4-B232-A0A98B472D36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7BD1882F-E003-4380-9827-508ACDBAC86A}"/>
              </a:ext>
            </a:extLst>
          </p:cNvPr>
          <p:cNvGrpSpPr/>
          <p:nvPr/>
        </p:nvGrpSpPr>
        <p:grpSpPr>
          <a:xfrm>
            <a:off x="5014633" y="4695606"/>
            <a:ext cx="88857" cy="450773"/>
            <a:chOff x="4824133" y="1628140"/>
            <a:chExt cx="90155" cy="450773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82C0D773-A73E-4A02-93B3-3BF6771D07D4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DD00E6F2-524A-44FC-B5F5-360479BFBBF6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B8AC61C2-CFE8-4C4B-811A-8FF06A278042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96A7906B-6CFF-48E6-8B7B-646E698EE973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B65F60FF-8914-4907-99EF-81E4618C0584}"/>
                </a:ext>
              </a:extLst>
            </p:cNvPr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3" name="Rounded Rectangle 102">
            <a:extLst>
              <a:ext uri="{FF2B5EF4-FFF2-40B4-BE49-F238E27FC236}">
                <a16:creationId xmlns:a16="http://schemas.microsoft.com/office/drawing/2014/main" id="{82C49C37-E203-4150-BE82-9FF41549813A}"/>
              </a:ext>
            </a:extLst>
          </p:cNvPr>
          <p:cNvSpPr/>
          <p:nvPr/>
        </p:nvSpPr>
        <p:spPr>
          <a:xfrm>
            <a:off x="4470400" y="1313610"/>
            <a:ext cx="463134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D9FA1168-62DA-4EC1-9E39-91D9A56C4412}"/>
              </a:ext>
            </a:extLst>
          </p:cNvPr>
          <p:cNvGrpSpPr/>
          <p:nvPr/>
        </p:nvGrpSpPr>
        <p:grpSpPr>
          <a:xfrm>
            <a:off x="3213289" y="2834417"/>
            <a:ext cx="88857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3EED8CC9-27A5-4240-BCEE-6DC1702EC42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249CC116-28EF-4AF1-AC07-7781D011166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F6DC1B90-9FD8-49FD-8B9D-F145F9A9698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ABEB5B24-96C5-45BE-ACC6-B49D6918E2D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F5FB87E4-2B51-4467-807B-A998C20D397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E0093C4F-BEE7-4396-BE50-C9003B381B8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D1F40639-7F14-4B83-AEC8-87922D8DD7F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B26D9809-1FEF-4EC6-9743-33A190EFC871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65F46EDE-F717-4C41-9DB5-0C5EE21CF03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A993980B-6F14-4C7F-B41F-E30BB73981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5" name="Straight Arrow Connector 614">
            <a:extLst>
              <a:ext uri="{FF2B5EF4-FFF2-40B4-BE49-F238E27FC236}">
                <a16:creationId xmlns:a16="http://schemas.microsoft.com/office/drawing/2014/main" id="{F9AF46F2-5769-41DC-9611-4110F77DB54A}"/>
              </a:ext>
            </a:extLst>
          </p:cNvPr>
          <p:cNvCxnSpPr>
            <a:stCxn id="603" idx="1"/>
          </p:cNvCxnSpPr>
          <p:nvPr/>
        </p:nvCxnSpPr>
        <p:spPr>
          <a:xfrm flipH="1" flipV="1">
            <a:off x="3551984" y="3301829"/>
            <a:ext cx="918416" cy="32756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57D162A9-1437-495C-8E3D-621F37E6A002}"/>
              </a:ext>
            </a:extLst>
          </p:cNvPr>
          <p:cNvGrpSpPr/>
          <p:nvPr/>
        </p:nvGrpSpPr>
        <p:grpSpPr>
          <a:xfrm>
            <a:off x="3391063" y="4334987"/>
            <a:ext cx="88857" cy="901548"/>
            <a:chOff x="7152671" y="1595686"/>
            <a:chExt cx="90155" cy="901548"/>
          </a:xfrm>
        </p:grpSpPr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EDAEA096-61FB-4394-9491-FBBC9DC5B8C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869EDBB3-BFDB-4863-8FC3-43396895CE3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C166F6F2-E6F9-4751-B464-A3827845EFC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7C66ACD9-2ED8-4F59-9A35-024F3991D67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13A8862C-7183-4DD9-9F9C-BDB44D71BED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31565F82-12D4-4C01-9751-FDE35217AC2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87116CB7-F07C-4F15-9BE2-3BC5B0532EB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07058F94-E750-48A9-8263-E816B6703D3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46CF7F91-A1F8-4A6E-ABE7-63538430795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B54E44BA-2EB3-4A8A-B6EC-085E6A90BF5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2" grpId="0"/>
      <p:bldP spid="413" grpId="0"/>
      <p:bldP spid="415" grpId="0"/>
      <p:bldP spid="416" grpId="0"/>
      <p:bldP spid="417" grpId="0"/>
      <p:bldP spid="486" grpId="0"/>
      <p:bldP spid="487" grpId="0"/>
      <p:bldP spid="489" grpId="0"/>
      <p:bldP spid="490" grpId="0"/>
      <p:bldP spid="491" grpId="0"/>
      <p:bldP spid="492" grpId="0" uiExpand="1" build="p"/>
      <p:bldP spid="603" grpId="0" animBg="1"/>
      <p:bldP spid="60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D1AFA-98C6-4BAE-9FF1-966977249EFD}"/>
              </a:ext>
            </a:extLst>
          </p:cNvPr>
          <p:cNvSpPr/>
          <p:nvPr/>
        </p:nvSpPr>
        <p:spPr>
          <a:xfrm>
            <a:off x="1455643" y="2110273"/>
            <a:ext cx="13745381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B177C0-8D77-43E4-8361-BC738027329B}"/>
              </a:ext>
            </a:extLst>
          </p:cNvPr>
          <p:cNvGrpSpPr/>
          <p:nvPr/>
        </p:nvGrpSpPr>
        <p:grpSpPr>
          <a:xfrm>
            <a:off x="1315944" y="1683043"/>
            <a:ext cx="2948146" cy="1432363"/>
            <a:chOff x="1296327" y="1647588"/>
            <a:chExt cx="2025471" cy="14323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0D1DA5-28B6-4DA8-8FBE-8614DEB0D823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 err="1"/>
                <a:t>Tính</a:t>
              </a:r>
              <a:r>
                <a:rPr lang="en-US" sz="4200" dirty="0"/>
                <a:t>  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2450323-96B3-4B7D-A3B6-3E0FA4568743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373BAE-39D1-4403-9AED-BF49C379EF6A}"/>
              </a:ext>
            </a:extLst>
          </p:cNvPr>
          <p:cNvGrpSpPr/>
          <p:nvPr/>
        </p:nvGrpSpPr>
        <p:grpSpPr>
          <a:xfrm>
            <a:off x="1886532" y="2389899"/>
            <a:ext cx="1670650" cy="3870162"/>
            <a:chOff x="1566470" y="2095726"/>
            <a:chExt cx="1147790" cy="387016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4B7A75-B3E8-44A4-8290-9911436DC1A0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3870162"/>
              <a:chOff x="1697011" y="2095726"/>
              <a:chExt cx="1147790" cy="387016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7861CD-21C5-4FA5-B4AE-93CA24B0ABE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387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/>
                  <a:t>343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1DB3AF-C733-4293-99DC-BA447AB7ACB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96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/>
                  <a:t>+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BF6EA3-301A-44DB-87EB-90B6332B38DE}"/>
                </a:ext>
              </a:extLst>
            </p:cNvPr>
            <p:cNvCxnSpPr/>
            <p:nvPr/>
          </p:nvCxnSpPr>
          <p:spPr>
            <a:xfrm>
              <a:off x="1678300" y="39401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51698C-D235-427E-BE89-F21E0860B5A5}"/>
              </a:ext>
            </a:extLst>
          </p:cNvPr>
          <p:cNvGrpSpPr/>
          <p:nvPr/>
        </p:nvGrpSpPr>
        <p:grpSpPr>
          <a:xfrm>
            <a:off x="4397749" y="2389899"/>
            <a:ext cx="1670650" cy="3870162"/>
            <a:chOff x="1566470" y="2095726"/>
            <a:chExt cx="1147790" cy="387016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1069EC-9010-4383-84C3-AF34939B1C3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3870162"/>
              <a:chOff x="1697011" y="2095726"/>
              <a:chExt cx="1147790" cy="387016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43C16A-6E3B-4E9F-9B64-B5D0E807F6E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387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/>
                  <a:t>142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F76C40-33AF-40CF-94B1-20F46955BED6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96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/>
                  <a:t>+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ADB43A-848F-4960-BCEB-E37D12865935}"/>
                </a:ext>
              </a:extLst>
            </p:cNvPr>
            <p:cNvCxnSpPr/>
            <p:nvPr/>
          </p:nvCxnSpPr>
          <p:spPr>
            <a:xfrm>
              <a:off x="1691126" y="3945423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689A95-5644-4AE6-8112-5FD04BF78B0B}"/>
              </a:ext>
            </a:extLst>
          </p:cNvPr>
          <p:cNvGrpSpPr/>
          <p:nvPr/>
        </p:nvGrpSpPr>
        <p:grpSpPr>
          <a:xfrm>
            <a:off x="6908967" y="2389899"/>
            <a:ext cx="1670650" cy="3870162"/>
            <a:chOff x="1566470" y="2095726"/>
            <a:chExt cx="1147790" cy="387016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3E5EF86-C8B7-49BA-B781-6849280C6BA1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3870162"/>
              <a:chOff x="1697011" y="2095726"/>
              <a:chExt cx="1147790" cy="387016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D22CFB-E1B7-4A08-85EE-FE5B11012FFF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387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/>
                  <a:t>  18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ADB762-31EB-449B-9120-5E6D20564FBC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96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/>
                  <a:t>+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9B8653-05F0-4B3F-89EB-4E679D9B98C1}"/>
                </a:ext>
              </a:extLst>
            </p:cNvPr>
            <p:cNvCxnSpPr/>
            <p:nvPr/>
          </p:nvCxnSpPr>
          <p:spPr>
            <a:xfrm>
              <a:off x="1670497" y="39401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A7EEE6-385A-42CB-B22E-DF163EE26169}"/>
              </a:ext>
            </a:extLst>
          </p:cNvPr>
          <p:cNvGrpSpPr/>
          <p:nvPr/>
        </p:nvGrpSpPr>
        <p:grpSpPr>
          <a:xfrm>
            <a:off x="9252532" y="2389899"/>
            <a:ext cx="1670650" cy="3870162"/>
            <a:chOff x="1566470" y="2095726"/>
            <a:chExt cx="1147790" cy="387016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E324F4D-0DBA-4BF0-B4DE-252A5D71F9D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3870162"/>
              <a:chOff x="1697011" y="2095726"/>
              <a:chExt cx="1147790" cy="387016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D2D746-1014-4448-A9D8-F2902DB35FD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387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/>
                  <a:t>106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1A3F80-C863-4B12-B0FE-6107863B2E9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96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/>
                  <a:t>+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23C7591-509F-4895-AC7F-BF7BBCBE128C}"/>
                </a:ext>
              </a:extLst>
            </p:cNvPr>
            <p:cNvCxnSpPr/>
            <p:nvPr/>
          </p:nvCxnSpPr>
          <p:spPr>
            <a:xfrm>
              <a:off x="1736246" y="3926373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BEB72CF-D153-4D7E-8437-030E190267BE}"/>
              </a:ext>
            </a:extLst>
          </p:cNvPr>
          <p:cNvSpPr txBox="1"/>
          <p:nvPr/>
        </p:nvSpPr>
        <p:spPr>
          <a:xfrm>
            <a:off x="2183211" y="4155183"/>
            <a:ext cx="1324581" cy="96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890935-815F-4A20-BCC6-1878E9972AD3}"/>
              </a:ext>
            </a:extLst>
          </p:cNvPr>
          <p:cNvSpPr txBox="1"/>
          <p:nvPr/>
        </p:nvSpPr>
        <p:spPr>
          <a:xfrm>
            <a:off x="4701720" y="4155183"/>
            <a:ext cx="1201315" cy="96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solidFill>
                  <a:srgbClr val="C00000"/>
                </a:solidFill>
              </a:rPr>
              <a:t>781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172128-B9FB-4563-ABF9-A530FFBA792F}"/>
              </a:ext>
            </a:extLst>
          </p:cNvPr>
          <p:cNvSpPr txBox="1"/>
          <p:nvPr/>
        </p:nvSpPr>
        <p:spPr>
          <a:xfrm>
            <a:off x="7216160" y="4155183"/>
            <a:ext cx="1415707" cy="96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B04E88-9F5B-45DC-8941-7A4F40896B3B}"/>
              </a:ext>
            </a:extLst>
          </p:cNvPr>
          <p:cNvSpPr txBox="1"/>
          <p:nvPr/>
        </p:nvSpPr>
        <p:spPr>
          <a:xfrm>
            <a:off x="9575847" y="4155183"/>
            <a:ext cx="1415707" cy="96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solidFill>
                  <a:srgbClr val="C00000"/>
                </a:solidFill>
              </a:rPr>
              <a:t>951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22E705-2132-4D23-8008-C6CDADD943A5}"/>
              </a:ext>
            </a:extLst>
          </p:cNvPr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2D43F2-98E4-4F2B-958A-B60337E4FC7F}"/>
              </a:ext>
            </a:extLst>
          </p:cNvPr>
          <p:cNvGrpSpPr/>
          <p:nvPr/>
        </p:nvGrpSpPr>
        <p:grpSpPr>
          <a:xfrm>
            <a:off x="995882" y="1394220"/>
            <a:ext cx="8586268" cy="1384995"/>
            <a:chOff x="1296327" y="1564038"/>
            <a:chExt cx="3614218" cy="1384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F94496-3485-4F84-8282-0BAB99419F01}"/>
                </a:ext>
              </a:extLst>
            </p:cNvPr>
            <p:cNvSpPr txBox="1"/>
            <p:nvPr/>
          </p:nvSpPr>
          <p:spPr>
            <a:xfrm>
              <a:off x="1866915" y="1564038"/>
              <a:ext cx="30436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 err="1"/>
                <a:t>Đặt</a:t>
              </a:r>
              <a:r>
                <a:rPr lang="en-US" sz="4200" dirty="0"/>
                <a:t> </a:t>
              </a:r>
              <a:r>
                <a:rPr lang="en-US" sz="4200" dirty="0" err="1"/>
                <a:t>tính</a:t>
              </a:r>
              <a:r>
                <a:rPr lang="en-US" sz="4200" dirty="0"/>
                <a:t> </a:t>
              </a:r>
              <a:r>
                <a:rPr lang="en-US" sz="4200" dirty="0" err="1"/>
                <a:t>rồi</a:t>
              </a:r>
              <a:r>
                <a:rPr lang="en-US" sz="4200" dirty="0"/>
                <a:t> </a:t>
              </a:r>
              <a:r>
                <a:rPr lang="en-US" sz="4200" dirty="0" err="1"/>
                <a:t>tính</a:t>
              </a:r>
              <a:r>
                <a:rPr lang="en-US" sz="4200" dirty="0"/>
                <a:t>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360AED-BA45-4E1C-A797-54C95251F8C2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/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A4AF4A-6695-4F08-92F4-A45ED79A3A51}"/>
              </a:ext>
            </a:extLst>
          </p:cNvPr>
          <p:cNvGrpSpPr/>
          <p:nvPr/>
        </p:nvGrpSpPr>
        <p:grpSpPr>
          <a:xfrm>
            <a:off x="1080694" y="3103664"/>
            <a:ext cx="2726795" cy="3870162"/>
            <a:chOff x="1566470" y="2095726"/>
            <a:chExt cx="1147790" cy="38701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5B63BC8-25E0-49C1-8440-09A7E471084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3870162"/>
              <a:chOff x="1697011" y="2095726"/>
              <a:chExt cx="1147790" cy="387016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37EFAD-27E1-4A3F-B1BE-4BE6F3603BD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387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/>
                  <a:t>246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2F76B1-40C6-4D31-BB72-654CB0C0F47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96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/>
                  <a:t>+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73DCC9-DE7A-44BC-83F2-112AD10AFABC}"/>
                </a:ext>
              </a:extLst>
            </p:cNvPr>
            <p:cNvCxnSpPr>
              <a:cxnSpLocks/>
            </p:cNvCxnSpPr>
            <p:nvPr/>
          </p:nvCxnSpPr>
          <p:spPr>
            <a:xfrm>
              <a:off x="1745609" y="3930650"/>
              <a:ext cx="4969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BB6A5-BEEE-4666-A2AB-BA6269DD656A}"/>
              </a:ext>
            </a:extLst>
          </p:cNvPr>
          <p:cNvGrpSpPr/>
          <p:nvPr/>
        </p:nvGrpSpPr>
        <p:grpSpPr>
          <a:xfrm>
            <a:off x="3830036" y="3103664"/>
            <a:ext cx="2726795" cy="3870162"/>
            <a:chOff x="1566470" y="2095726"/>
            <a:chExt cx="1147790" cy="38701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EA19FD-098C-4560-9A03-28D1658932D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3870162"/>
              <a:chOff x="1697011" y="2095726"/>
              <a:chExt cx="1147790" cy="387016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3D0128-5589-4386-8D18-597FB7A17FCF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387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/>
                  <a:t>143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AEB503-CC2E-4266-8E36-CB61F739661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96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/>
                  <a:t>+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3862A3D-C63C-4739-AAE3-9C0E00DFE8AC}"/>
                </a:ext>
              </a:extLst>
            </p:cNvPr>
            <p:cNvCxnSpPr>
              <a:cxnSpLocks/>
            </p:cNvCxnSpPr>
            <p:nvPr/>
          </p:nvCxnSpPr>
          <p:spPr>
            <a:xfrm>
              <a:off x="1790646" y="3930650"/>
              <a:ext cx="4462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E48EC2-EA16-4AED-A78D-93268650E410}"/>
              </a:ext>
            </a:extLst>
          </p:cNvPr>
          <p:cNvGrpSpPr/>
          <p:nvPr/>
        </p:nvGrpSpPr>
        <p:grpSpPr>
          <a:xfrm>
            <a:off x="6557154" y="3103664"/>
            <a:ext cx="2726795" cy="3870162"/>
            <a:chOff x="1566470" y="2095726"/>
            <a:chExt cx="1147790" cy="38701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E02ABDB-B8B2-442F-B247-02F1D612399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3870162"/>
              <a:chOff x="1697011" y="2095726"/>
              <a:chExt cx="1147790" cy="387016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09A8B7-310C-41D2-B0D9-46E87BA4127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387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/>
                  <a:t>  32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4F58DD-01ED-41BB-8307-CE954C5B9EB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96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/>
                  <a:t>+</a:t>
                </a: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6F72C4-C38A-42C1-8C2D-EC28EF448703}"/>
                </a:ext>
              </a:extLst>
            </p:cNvPr>
            <p:cNvCxnSpPr>
              <a:cxnSpLocks/>
            </p:cNvCxnSpPr>
            <p:nvPr/>
          </p:nvCxnSpPr>
          <p:spPr>
            <a:xfrm>
              <a:off x="1769286" y="3930650"/>
              <a:ext cx="4330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23D369-CB65-4C5B-8594-60F0DDFC2470}"/>
              </a:ext>
            </a:extLst>
          </p:cNvPr>
          <p:cNvGrpSpPr/>
          <p:nvPr/>
        </p:nvGrpSpPr>
        <p:grpSpPr>
          <a:xfrm>
            <a:off x="9249969" y="3103664"/>
            <a:ext cx="2726795" cy="3870162"/>
            <a:chOff x="1566470" y="2095726"/>
            <a:chExt cx="1147790" cy="387016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DA3BD44-90A7-4FC9-B57F-C05694881FF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3870162"/>
              <a:chOff x="1697011" y="2095726"/>
              <a:chExt cx="1147790" cy="387016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D1DD6-2C05-4FAA-A8F5-6AB4DBD03B25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387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/>
                  <a:t>  44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ECB26A-508C-4E8F-81CD-D96DBCFB69C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96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/>
                  <a:t>+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67F720-3E39-4594-BD83-389EF6BAE683}"/>
                </a:ext>
              </a:extLst>
            </p:cNvPr>
            <p:cNvCxnSpPr>
              <a:cxnSpLocks/>
            </p:cNvCxnSpPr>
            <p:nvPr/>
          </p:nvCxnSpPr>
          <p:spPr>
            <a:xfrm>
              <a:off x="1770444" y="3930650"/>
              <a:ext cx="4851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091EE9A-879F-411F-8211-26D4558E2ECC}"/>
              </a:ext>
            </a:extLst>
          </p:cNvPr>
          <p:cNvSpPr txBox="1"/>
          <p:nvPr/>
        </p:nvSpPr>
        <p:spPr>
          <a:xfrm>
            <a:off x="1605974" y="4811798"/>
            <a:ext cx="2161951" cy="96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6DB356-AAD0-448B-AFF3-FFE79E2D727A}"/>
              </a:ext>
            </a:extLst>
          </p:cNvPr>
          <p:cNvSpPr txBox="1"/>
          <p:nvPr/>
        </p:nvSpPr>
        <p:spPr>
          <a:xfrm>
            <a:off x="4362609" y="4811798"/>
            <a:ext cx="1960758" cy="96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521F32-A9E9-4F1E-96B0-59642E22DC22}"/>
              </a:ext>
            </a:extLst>
          </p:cNvPr>
          <p:cNvSpPr txBox="1"/>
          <p:nvPr/>
        </p:nvSpPr>
        <p:spPr>
          <a:xfrm>
            <a:off x="7092948" y="4811798"/>
            <a:ext cx="2310683" cy="96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solidFill>
                  <a:srgbClr val="C00000"/>
                </a:solidFill>
              </a:rPr>
              <a:t>761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23E9A3-C001-4CE9-986F-1B1C8327D8B6}"/>
              </a:ext>
            </a:extLst>
          </p:cNvPr>
          <p:cNvSpPr txBox="1"/>
          <p:nvPr/>
        </p:nvSpPr>
        <p:spPr>
          <a:xfrm>
            <a:off x="9820935" y="4811798"/>
            <a:ext cx="2310683" cy="96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4F9723-A273-46A4-8907-BDB9B4E6385B}"/>
              </a:ext>
            </a:extLst>
          </p:cNvPr>
          <p:cNvSpPr txBox="1"/>
          <p:nvPr/>
        </p:nvSpPr>
        <p:spPr>
          <a:xfrm>
            <a:off x="928751" y="2326639"/>
            <a:ext cx="22813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427 + </a:t>
            </a:r>
            <a:r>
              <a:rPr lang="en-US" sz="4200"/>
              <a:t>246      </a:t>
            </a:r>
            <a:r>
              <a:rPr lang="en-US" sz="4200" dirty="0"/>
              <a:t>607 + </a:t>
            </a:r>
            <a:r>
              <a:rPr lang="en-US" sz="4200"/>
              <a:t>143       </a:t>
            </a:r>
            <a:r>
              <a:rPr lang="en-US" sz="4200" dirty="0"/>
              <a:t>729 + </a:t>
            </a:r>
            <a:r>
              <a:rPr lang="en-US" sz="4200"/>
              <a:t>32       246 </a:t>
            </a:r>
            <a:r>
              <a:rPr lang="en-US" sz="4200" dirty="0"/>
              <a:t>+ 44 </a:t>
            </a:r>
          </a:p>
        </p:txBody>
      </p:sp>
    </p:spTree>
    <p:extLst>
      <p:ext uri="{BB962C8B-B14F-4D97-AF65-F5344CB8AC3E}">
        <p14:creationId xmlns:p14="http://schemas.microsoft.com/office/powerpoint/2010/main" val="18691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0B3F5-A969-4645-987D-53B4B8D12778}"/>
              </a:ext>
            </a:extLst>
          </p:cNvPr>
          <p:cNvGrpSpPr/>
          <p:nvPr/>
        </p:nvGrpSpPr>
        <p:grpSpPr>
          <a:xfrm>
            <a:off x="1964163" y="517314"/>
            <a:ext cx="9577365" cy="1384995"/>
            <a:chOff x="1296327" y="1631456"/>
            <a:chExt cx="8237018" cy="1384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D5183E-B35F-4BDD-8A79-9D8EA155E08B}"/>
                </a:ext>
              </a:extLst>
            </p:cNvPr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bản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709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289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DC5C162-688C-483D-A484-F2783A707A54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974B59E-E6B1-4783-8D53-F9D309ED1E17}"/>
              </a:ext>
            </a:extLst>
          </p:cNvPr>
          <p:cNvSpPr txBox="1"/>
          <p:nvPr/>
        </p:nvSpPr>
        <p:spPr>
          <a:xfrm>
            <a:off x="5734638" y="1613118"/>
            <a:ext cx="5231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 709 </a:t>
            </a:r>
            <a:r>
              <a:rPr lang="en-US" sz="2800" dirty="0" err="1"/>
              <a:t>chấm</a:t>
            </a:r>
            <a:endParaRPr lang="en-US" sz="2800" dirty="0"/>
          </a:p>
          <a:p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   : 289 </a:t>
            </a:r>
            <a:r>
              <a:rPr lang="en-US" sz="2800" dirty="0" err="1"/>
              <a:t>chấm</a:t>
            </a:r>
            <a:endParaRPr lang="en-US" sz="2800" dirty="0"/>
          </a:p>
          <a:p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 : … </a:t>
            </a:r>
            <a:r>
              <a:rPr lang="en-US" sz="2800" dirty="0" err="1"/>
              <a:t>chấm</a:t>
            </a:r>
            <a:r>
              <a:rPr lang="en-US" sz="2800" dirty="0"/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AF979F-3FEF-4FE7-9152-34B1198E26A1}"/>
              </a:ext>
            </a:extLst>
          </p:cNvPr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7" name="Picture 6" descr="Screen Clipping">
              <a:extLst>
                <a:ext uri="{FF2B5EF4-FFF2-40B4-BE49-F238E27FC236}">
                  <a16:creationId xmlns:a16="http://schemas.microsoft.com/office/drawing/2014/main" id="{D3AC9B8A-6324-4C2D-87FC-BBAD9FA7F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13F0E9-B121-4238-8C96-328E6F651420}"/>
                </a:ext>
              </a:extLst>
            </p:cNvPr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7856114-C809-4C71-8550-BA86658C2E68}"/>
              </a:ext>
            </a:extLst>
          </p:cNvPr>
          <p:cNvSpPr txBox="1"/>
          <p:nvPr/>
        </p:nvSpPr>
        <p:spPr>
          <a:xfrm>
            <a:off x="5240670" y="4162275"/>
            <a:ext cx="6738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287</Words>
  <Application>Microsoft Office PowerPoint</Application>
  <PresentationFormat>Widescreen</PresentationFormat>
  <Paragraphs>90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Arial</vt:lpstr>
      <vt:lpstr>Arial-Rounded</vt:lpstr>
      <vt:lpstr>Calibri</vt:lpstr>
      <vt:lpstr>Calibri Light</vt:lpstr>
      <vt:lpstr>等线</vt:lpstr>
      <vt:lpstr>DFPOP1-W9</vt:lpstr>
      <vt:lpstr>Times New Roman</vt:lpstr>
      <vt:lpstr>Utm AVO</vt:lpstr>
      <vt:lpstr>自定义设计方案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26</cp:revision>
  <dcterms:created xsi:type="dcterms:W3CDTF">2021-07-09T06:30:31Z</dcterms:created>
  <dcterms:modified xsi:type="dcterms:W3CDTF">2025-04-13T08:13:30Z</dcterms:modified>
</cp:coreProperties>
</file>