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74" r:id="rId2"/>
    <p:sldId id="275" r:id="rId3"/>
    <p:sldId id="258" r:id="rId4"/>
    <p:sldId id="259" r:id="rId5"/>
    <p:sldId id="260" r:id="rId6"/>
    <p:sldId id="261" r:id="rId7"/>
    <p:sldId id="27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okie" panose="020B0604020202020204" charset="0"/>
      <p:regular r:id="rId14"/>
    </p:embeddedFont>
  </p:embeddedFontLst>
  <p:custShowLst>
    <p:custShow name="Custom Show 1" id="0">
      <p:sldLst/>
    </p:custShow>
  </p:custShow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7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8320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7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960F8-D3D5-48B2-8C10-187C3AA9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92263-FF69-4D33-9C21-33908465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36C80-7CC8-45A6-BFE8-56632A1D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4F10-7E0F-4092-90DD-7D87748D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7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1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2" r:id="rId17"/>
    <p:sldLayoutId id="214748367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60771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055440" y="2492896"/>
            <a:ext cx="10112236" cy="133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8" tIns="53818" rIns="107638" bIns="538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084" eaLnBrk="1" hangingPunct="1">
              <a:buClrTx/>
              <a:defRPr/>
            </a:pPr>
            <a:r>
              <a:rPr lang="en-US" sz="4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</a:p>
          <a:p>
            <a:pPr algn="ctr" defTabSz="1088084" eaLnBrk="1" hangingPunct="1">
              <a:buClrTx/>
              <a:defRPr/>
            </a:pPr>
            <a:r>
              <a:rPr lang="en-US" sz="4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US" sz="4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63: LUYỆN TẬP CHUNG</a:t>
            </a:r>
            <a:endParaRPr lang="en-US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8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28801"/>
            <a:ext cx="9964218" cy="13716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1100429" y="1175878"/>
            <a:ext cx="4125048" cy="1001435"/>
            <a:chOff x="1296327" y="1647588"/>
            <a:chExt cx="3614218" cy="1001435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 err="1">
                  <a:solidFill>
                    <a:schemeClr val="dk1"/>
                  </a:solidFill>
                  <a:sym typeface="Arial"/>
                </a:rPr>
                <a:t>Đặt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sym typeface="Arial"/>
                </a:rPr>
                <a:t>tính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sym typeface="Arial"/>
                </a:rPr>
                <a:t>rồi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sym typeface="Arial"/>
                </a:rPr>
                <a:t>tính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sym typeface="Arial"/>
                </a:rPr>
                <a:t> ?</a:t>
              </a:r>
              <a:endParaRPr b="1" dirty="0"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651</a:t>
            </a:r>
            <a:endParaRPr sz="2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24899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38058" y="602558"/>
            <a:ext cx="3632854" cy="570588"/>
            <a:chOff x="1277691" y="1647588"/>
            <a:chExt cx="3632854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</a:t>
              </a:r>
              <a:r>
                <a:rPr lang="en-US"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sát</a:t>
              </a:r>
              <a:r>
                <a:rPr lang="en-US"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</a:t>
              </a:r>
              <a:endParaRPr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77691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838199" y="3531506"/>
            <a:ext cx="594740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</a:rPr>
              <a:t>a)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tổng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</a:rPr>
              <a:t>b)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hộp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nhật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trụ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78421" y="4120361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392084" y="4782442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9808788" y="4626595"/>
            <a:ext cx="7153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18904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956694" y="60796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467599" y="5292481"/>
            <a:ext cx="11430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057" y="5292481"/>
            <a:ext cx="151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21731" y="3827973"/>
            <a:ext cx="349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523 + 365 = 888                       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7372695" y="4918962"/>
            <a:ext cx="357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572 -  416 = 156                    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" grpId="0" animBg="1"/>
      <p:bldP spid="2653" grpId="0" animBg="1"/>
      <p:bldP spid="2654" grpId="0" animBg="1"/>
      <p:bldP spid="2655" grpId="0" animBg="1"/>
      <p:bldP spid="2668" grpId="0"/>
      <p:bldP spid="5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sáng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250 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175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cả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250 kg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chiều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175 kg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… kg 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1752600" y="3247753"/>
            <a:ext cx="8789126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cửa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hàng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bán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-gam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gạo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FF0000"/>
                </a:solidFill>
                <a:sym typeface="Arial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n-US" sz="2800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250 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+ 175 = </a:t>
            </a:r>
            <a:r>
              <a:rPr lang="en-US" sz="2800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425 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(kg)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425 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kg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gạo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88;p5"/>
          <p:cNvSpPr txBox="1"/>
          <p:nvPr/>
        </p:nvSpPr>
        <p:spPr>
          <a:xfrm>
            <a:off x="1828800" y="1295400"/>
            <a:ext cx="52578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dk1"/>
                </a:solidFill>
              </a:rPr>
              <a:t>Khối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lớp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Một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 smtClean="0">
                <a:solidFill>
                  <a:schemeClr val="dk1"/>
                </a:solidFill>
              </a:rPr>
              <a:t>1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dk1"/>
                </a:solidFill>
              </a:rPr>
              <a:t>Khối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lớp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Hai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130 </a:t>
            </a:r>
            <a:r>
              <a:rPr lang="en-US" sz="2800" dirty="0" err="1" smtClean="0">
                <a:solidFill>
                  <a:schemeClr val="dk1"/>
                </a:solidFill>
              </a:rPr>
              <a:t>học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sinh</a:t>
            </a:r>
            <a:endParaRPr lang="en-US" sz="2800" dirty="0" smtClean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155 + 130 = 185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480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296</Words>
  <Application>Microsoft Office PowerPoint</Application>
  <PresentationFormat>Widescreen</PresentationFormat>
  <Paragraphs>66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Calibri</vt:lpstr>
      <vt:lpstr>DFPOP1-W9</vt:lpstr>
      <vt:lpstr>Cookie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35</cp:revision>
  <dcterms:created xsi:type="dcterms:W3CDTF">2021-06-02T01:34:28Z</dcterms:created>
  <dcterms:modified xsi:type="dcterms:W3CDTF">2025-04-13T08:41:29Z</dcterms:modified>
</cp:coreProperties>
</file>