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0" r:id="rId3"/>
    <p:sldMasterId id="2147483738" r:id="rId4"/>
  </p:sldMasterIdLst>
  <p:notesMasterIdLst>
    <p:notesMasterId r:id="rId13"/>
  </p:notesMasterIdLst>
  <p:sldIdLst>
    <p:sldId id="304" r:id="rId5"/>
    <p:sldId id="305" r:id="rId6"/>
    <p:sldId id="306" r:id="rId7"/>
    <p:sldId id="297" r:id="rId8"/>
    <p:sldId id="296" r:id="rId9"/>
    <p:sldId id="303" r:id="rId10"/>
    <p:sldId id="302" r:id="rId11"/>
    <p:sldId id="30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5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070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8310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82" y="1806254"/>
            <a:ext cx="10032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68</a:t>
            </a:r>
          </a:p>
          <a:p>
            <a:pPr algn="ctr"/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CÁC SỐ TRONG PHẠM VI 1000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" y="354838"/>
            <a:ext cx="11384925" cy="45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4653786"/>
            <a:ext cx="10515600" cy="497764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Trường nhều học sinh nhất là trường: </a:t>
            </a:r>
            <a:r>
              <a:rPr lang="en-US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Đoàn Kết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(853)   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170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 Công (689)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2861" y="6005103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 Thắng (695)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8804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 Bình (820)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2447" y="5991259"/>
            <a:ext cx="2656269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 Kết (853)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3904" y="5035639"/>
            <a:ext cx="8332632" cy="54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ít học sinh nhất là trường: </a:t>
            </a:r>
            <a:r>
              <a:rPr lang="en-US" sz="28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Thành Công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(689)  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7691" y="5576551"/>
            <a:ext cx="8001002" cy="36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Thứ tự các trường từ ít đến nhiều học sinh:    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218406"/>
            <a:ext cx="10431887" cy="41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0" y="4808377"/>
            <a:ext cx="3773510" cy="601103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525 = 500 + 20 + 5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6305" y="4808378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 = 100 + 6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604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810 = 800 + 10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955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433 = 400 + 30 + 3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4118" y="5735480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777 = 700 + 70 + 7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15600"/>
            <a:ext cx="10372591" cy="586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366715" y="2575775"/>
            <a:ext cx="1027751" cy="1532586"/>
          </a:xfrm>
          <a:custGeom>
            <a:avLst/>
            <a:gdLst>
              <a:gd name="connsiteX0" fmla="*/ 850006 w 1027751"/>
              <a:gd name="connsiteY0" fmla="*/ 0 h 1532586"/>
              <a:gd name="connsiteX1" fmla="*/ 965916 w 1027751"/>
              <a:gd name="connsiteY1" fmla="*/ 888642 h 1532586"/>
              <a:gd name="connsiteX2" fmla="*/ 0 w 1027751"/>
              <a:gd name="connsiteY2" fmla="*/ 1532586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751" h="1532586">
                <a:moveTo>
                  <a:pt x="850006" y="0"/>
                </a:moveTo>
                <a:cubicBezTo>
                  <a:pt x="978795" y="316605"/>
                  <a:pt x="1107584" y="633211"/>
                  <a:pt x="965916" y="888642"/>
                </a:cubicBezTo>
                <a:cubicBezTo>
                  <a:pt x="824248" y="1144073"/>
                  <a:pt x="412124" y="1338329"/>
                  <a:pt x="0" y="1532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92473" y="3283074"/>
            <a:ext cx="790134" cy="1198774"/>
          </a:xfrm>
          <a:custGeom>
            <a:avLst/>
            <a:gdLst>
              <a:gd name="connsiteX0" fmla="*/ 566671 w 790134"/>
              <a:gd name="connsiteY0" fmla="*/ 1198774 h 1198774"/>
              <a:gd name="connsiteX1" fmla="*/ 759854 w 790134"/>
              <a:gd name="connsiteY1" fmla="*/ 91191 h 1198774"/>
              <a:gd name="connsiteX2" fmla="*/ 0 w 790134"/>
              <a:gd name="connsiteY2" fmla="*/ 65433 h 1198774"/>
              <a:gd name="connsiteX3" fmla="*/ 0 w 790134"/>
              <a:gd name="connsiteY3" fmla="*/ 65433 h 119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34" h="1198774">
                <a:moveTo>
                  <a:pt x="566671" y="1198774"/>
                </a:moveTo>
                <a:cubicBezTo>
                  <a:pt x="710485" y="739427"/>
                  <a:pt x="854299" y="280081"/>
                  <a:pt x="759854" y="91191"/>
                </a:cubicBezTo>
                <a:cubicBezTo>
                  <a:pt x="665409" y="-97699"/>
                  <a:pt x="0" y="65433"/>
                  <a:pt x="0" y="65433"/>
                </a:cubicBezTo>
                <a:lnTo>
                  <a:pt x="0" y="6543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34496" y="3232597"/>
            <a:ext cx="710236" cy="1481071"/>
          </a:xfrm>
          <a:custGeom>
            <a:avLst/>
            <a:gdLst>
              <a:gd name="connsiteX0" fmla="*/ 542811 w 710236"/>
              <a:gd name="connsiteY0" fmla="*/ 1481071 h 1481071"/>
              <a:gd name="connsiteX1" fmla="*/ 1898 w 710236"/>
              <a:gd name="connsiteY1" fmla="*/ 244699 h 1481071"/>
              <a:gd name="connsiteX2" fmla="*/ 710236 w 710236"/>
              <a:gd name="connsiteY2" fmla="*/ 0 h 1481071"/>
              <a:gd name="connsiteX3" fmla="*/ 710236 w 710236"/>
              <a:gd name="connsiteY3" fmla="*/ 0 h 14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236" h="1481071">
                <a:moveTo>
                  <a:pt x="542811" y="1481071"/>
                </a:moveTo>
                <a:cubicBezTo>
                  <a:pt x="258402" y="986307"/>
                  <a:pt x="-26006" y="491544"/>
                  <a:pt x="1898" y="244699"/>
                </a:cubicBezTo>
                <a:cubicBezTo>
                  <a:pt x="29802" y="-2146"/>
                  <a:pt x="710236" y="0"/>
                  <a:pt x="710236" y="0"/>
                </a:cubicBezTo>
                <a:lnTo>
                  <a:pt x="71023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" y="1255221"/>
            <a:ext cx="11344956" cy="29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705" y="2765504"/>
            <a:ext cx="407624" cy="6523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235" y="2778383"/>
            <a:ext cx="407624" cy="652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288365"/>
            <a:ext cx="11505254" cy="39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4262908"/>
            <a:ext cx="565597" cy="656822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31859" y="431227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4211" y="4286521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4499" y="429295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142" y="4288665"/>
            <a:ext cx="4131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762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89032" y="428652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9351" y="4288665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2382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668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17881" y="425647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72902" y="429296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00246" y="428008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3545" y="5134380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) Số lớn nhất là số: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1971" y="5168726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0734" y="5782631"/>
            <a:ext cx="313123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Số bé nhất là số: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5440" y="5834167"/>
            <a:ext cx="861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174</Words>
  <Application>Microsoft Office PowerPoint</Application>
  <PresentationFormat>Widescreen</PresentationFormat>
  <Paragraphs>45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DFPOP1-W9</vt:lpstr>
      <vt:lpstr>Times New Roman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a) Trường nhều học sinh nhất là trường: Đoàn Kết (853)    </vt:lpstr>
      <vt:lpstr>525 = 500 + 20 + 5</vt:lpstr>
      <vt:lpstr>PowerPoint Presentation</vt:lpstr>
      <vt:lpstr>6</vt:lpstr>
      <vt:lpstr>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MAIHUNG</cp:lastModifiedBy>
  <cp:revision>146</cp:revision>
  <dcterms:created xsi:type="dcterms:W3CDTF">2021-11-06T14:06:27Z</dcterms:created>
  <dcterms:modified xsi:type="dcterms:W3CDTF">2025-04-13T10:27:41Z</dcterms:modified>
</cp:coreProperties>
</file>