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05" r:id="rId3"/>
    <p:sldId id="306" r:id="rId4"/>
    <p:sldId id="260" r:id="rId5"/>
    <p:sldId id="277" r:id="rId6"/>
    <p:sldId id="295" r:id="rId7"/>
    <p:sldId id="294" r:id="rId8"/>
    <p:sldId id="29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5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8310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82" y="1806254"/>
            <a:ext cx="100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</a:t>
            </a:r>
          </a:p>
          <a:p>
            <a:pPr algn="ctr"/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SỐ TRONG PHẠM VI 1000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1)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402599"/>
            <a:ext cx="10702344" cy="62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urved Connector 13"/>
          <p:cNvCxnSpPr/>
          <p:nvPr/>
        </p:nvCxnSpPr>
        <p:spPr>
          <a:xfrm>
            <a:off x="4018208" y="1944710"/>
            <a:ext cx="6362164" cy="1893194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4340180" y="1815921"/>
            <a:ext cx="6040192" cy="1506828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8203842" y="4610637"/>
            <a:ext cx="2176530" cy="135228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5537915" y="4752304"/>
            <a:ext cx="4842457" cy="991673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6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701"/>
    </mc:Choice>
    <mc:Fallback xmlns="">
      <p:transition spd="slow" advClick="0" advTm="7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0" y="874422"/>
            <a:ext cx="11455320" cy="42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9" y="2016425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050655" y="3006546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994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6160643" y="2064800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257754" y="2048893"/>
            <a:ext cx="532077" cy="42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98796" y="2015160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5108868" y="298569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995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190953" y="3035061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997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9255866" y="3006546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999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4995230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7049286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8081868" y="4146343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602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174559" y="4145732"/>
            <a:ext cx="532077" cy="395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606</a:t>
            </a:r>
            <a:endParaRPr lang="vi-VN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năm, ngày 25 tháng 04 năm 2024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9" y="1432506"/>
            <a:ext cx="11689723" cy="26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19" y="3249989"/>
            <a:ext cx="423929" cy="6265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5719" y="243140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&lt;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7077" y="2418520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&lt;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3307" y="2418518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&lt;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9843" y="3217571"/>
            <a:ext cx="423929" cy="63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&lt;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17076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&gt;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68674" y="3224791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&gt;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95209" y="2439180"/>
            <a:ext cx="423929" cy="626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&gt;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năm, ngày 25 tháng 04 năm 2024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9" y="430034"/>
            <a:ext cx="11430201" cy="42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5027279"/>
            <a:ext cx="2471670" cy="613668"/>
          </a:xfrm>
        </p:spPr>
        <p:txBody>
          <a:bodyPr>
            <a:no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thứ tự các số: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1660" y="503586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8406" y="5059474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490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745" y="5057440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527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02059" y="5003777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8627" y="5754710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Số lớn nhất là số: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9269" y="5748492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25665" y="5748492"/>
            <a:ext cx="3130642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bé nhất là số: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43109" y="5711779"/>
            <a:ext cx="826396" cy="61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435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năm, ngày 25 tháng 04 năm 2024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2" y="1259781"/>
            <a:ext cx="11347771" cy="22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09083"/>
            <a:ext cx="386366" cy="5492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68891" y="2758680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</a:rPr>
              <a:t>9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26880" y="2707163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16123" y="2720042"/>
            <a:ext cx="386366" cy="54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</a:rPr>
              <a:t>9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91840" y="4558"/>
            <a:ext cx="5240909" cy="5105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năm, ngày 25 tháng 04 năm 2024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1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CUSTOM_TIMING_USED" val="1"/>
  <p:tag name="ISPRING_SLIDE_ID_2" val="{C6C44D5D-5122-4483-BF39-ABBF70FD48F6}"/>
  <p:tag name="GENSWF_ADVANCE_TIME" val="7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137</Words>
  <Application>Microsoft Office PowerPoint</Application>
  <PresentationFormat>Widescreen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&gt;</vt:lpstr>
      <vt:lpstr>a) thứ tự các số: </vt:lpstr>
      <vt:lpstr>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MAIHUNG</cp:lastModifiedBy>
  <cp:revision>146</cp:revision>
  <dcterms:created xsi:type="dcterms:W3CDTF">2021-11-06T14:06:27Z</dcterms:created>
  <dcterms:modified xsi:type="dcterms:W3CDTF">2025-04-13T09:11:40Z</dcterms:modified>
</cp:coreProperties>
</file>