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1" r:id="rId2"/>
    <p:sldId id="332" r:id="rId3"/>
    <p:sldId id="333" r:id="rId4"/>
    <p:sldId id="303" r:id="rId5"/>
    <p:sldId id="317" r:id="rId6"/>
    <p:sldId id="325" r:id="rId7"/>
    <p:sldId id="328" r:id="rId8"/>
    <p:sldId id="334" r:id="rId9"/>
    <p:sldId id="299" r:id="rId10"/>
    <p:sldId id="327" r:id="rId11"/>
    <p:sldId id="304" r:id="rId12"/>
    <p:sldId id="329" r:id="rId13"/>
    <p:sldId id="33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85" d="100"/>
          <a:sy n="85" d="100"/>
        </p:scale>
        <p:origin x="6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5452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53223" y="2068879"/>
            <a:ext cx="7468135" cy="21975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65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35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607</Words>
  <Application>Microsoft Office PowerPoint</Application>
  <PresentationFormat>Widescreen</PresentationFormat>
  <Paragraphs>155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DFPOP1-W9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314</cp:revision>
  <dcterms:created xsi:type="dcterms:W3CDTF">2021-06-02T01:34:28Z</dcterms:created>
  <dcterms:modified xsi:type="dcterms:W3CDTF">2025-04-13T08:00:40Z</dcterms:modified>
</cp:coreProperties>
</file>