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3"/>
  </p:notesMasterIdLst>
  <p:sldIdLst>
    <p:sldId id="3413" r:id="rId2"/>
    <p:sldId id="258" r:id="rId3"/>
    <p:sldId id="3414" r:id="rId4"/>
    <p:sldId id="3410" r:id="rId5"/>
    <p:sldId id="3412" r:id="rId6"/>
    <p:sldId id="3415" r:id="rId7"/>
    <p:sldId id="2658" r:id="rId8"/>
    <p:sldId id="2664" r:id="rId9"/>
    <p:sldId id="2665" r:id="rId10"/>
    <p:sldId id="3405" r:id="rId11"/>
    <p:sldId id="340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6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-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A0716-4EFB-4625-98B3-BD81FA2A87E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FC769-DEE7-4592-B098-FB9B5D145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0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46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CAF10A3A-9702-4155-A333-90C32E113F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09766250-042B-406E-BBA2-371BA8A3D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410649D9-A437-41D8-82B6-803DAFA017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5532D0-3C86-4A34-A5D0-C2262A3B4E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275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B10D-24C5-4598-922C-84A7D54E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F8BB9-C409-415D-BD48-81B86ACD5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EBB9E-F5B2-47F2-B34C-854F4BD36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07C57-3260-49C9-A200-FC8009E7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1B652-56DC-4802-84F8-C8CE5367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EE30A-D16A-40A3-808E-C3C676AE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881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1CDB-5529-49FA-BFC2-A6D73D26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AF8A1-AFFD-4A52-97E2-AE1160F29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14B27-1697-4DC4-88AB-26B6084E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240F7-EA1E-4733-9F82-8557F6CD8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DDD26-CAE5-42DC-9A3E-47396412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00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0BEDD-86FF-465C-B2F0-007DCAB91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47773-63A0-4AEC-B614-D517901B4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DD1D-746F-4EC6-AF6E-94D4B700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7282A-ADFE-4BD7-930C-FB9598BD8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43322-5FC3-406B-AEE0-759E5041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30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1430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11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550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324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2AE8F-ADDF-417E-8580-19AA4F0C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7F013-A854-4B38-BF5B-7A14CA4C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4EE53-09A4-4CD3-8787-F8E7B801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D4ABC-4A9F-4046-9F40-24551AD684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09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7663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F1CDF-9BDB-49CE-9B66-E4C3DB2B0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8" t="21481" r="4818" b="28518"/>
          <a:stretch/>
        </p:blipFill>
        <p:spPr>
          <a:xfrm>
            <a:off x="0" y="-16328"/>
            <a:ext cx="12192000" cy="6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270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F727B-F51E-40E4-9056-CC3F43C6D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8" t="21481" r="4818" b="28518"/>
          <a:stretch/>
        </p:blipFill>
        <p:spPr>
          <a:xfrm>
            <a:off x="0" y="-16328"/>
            <a:ext cx="12192000" cy="68743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8EF975-3250-4F00-834E-75B1BA0AF94E}"/>
              </a:ext>
            </a:extLst>
          </p:cNvPr>
          <p:cNvSpPr/>
          <p:nvPr userDrawn="1"/>
        </p:nvSpPr>
        <p:spPr>
          <a:xfrm>
            <a:off x="152400" y="152400"/>
            <a:ext cx="11887200" cy="6553200"/>
          </a:xfrm>
          <a:prstGeom prst="roundRect">
            <a:avLst>
              <a:gd name="adj" fmla="val 3004"/>
            </a:avLst>
          </a:prstGeom>
          <a:solidFill>
            <a:schemeClr val="bg1"/>
          </a:solidFill>
          <a:ln>
            <a:solidFill>
              <a:srgbClr val="FF2A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917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1237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73AA9-23F9-4CBF-9B37-67A8B1AE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79181-DD26-4EBA-B21D-26A8F7129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BBFC0-3D01-4861-AC33-05E0211D7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8B9FB4-7610-44F4-B085-0ED23FF97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A49719-383C-4B37-9EA8-65E5CE0E3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FEB4C8-9FCA-402A-A7E9-9C645F90E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96A329-28B8-4D78-822D-1B3EFA68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B91B9-4752-4606-8F44-6384FC25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535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3888-0760-4576-9FF3-F743FCE3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E776-0BAB-4723-8A92-452034027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55978-990A-44FA-9CDB-022A4D4F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2F053-BC1B-4A3A-9711-162F3DCE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004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1B112-8C21-40F0-A74A-A137B558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6E0C0-7B48-4F93-9660-300519384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25FD5-91E2-4949-A3E7-A86484A0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346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0868-E813-47A1-8C0D-D395A67DD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82259-89C4-4923-AE74-113076BD5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CC5E0-0FDA-4A13-B39A-A217E5A4F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76D46-5F76-42FC-BB10-17178644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E9708-9996-4C34-A983-526D5EB9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F7F89-B42F-4F98-A3B9-27A94D40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680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7849928-4E47-4C70-8B32-BEA96A3E2C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3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31" r:id="rId14"/>
    <p:sldLayoutId id="2147483732" r:id="rId15"/>
    <p:sldLayoutId id="2147483734" r:id="rId16"/>
    <p:sldLayoutId id="2147483735" r:id="rId17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8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</a:t>
            </a:r>
          </a:p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THẦY, CÔ GIÁO VỀ DỰ GIỜ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6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2" y="313709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688047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8" y="5443866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4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9" y="4328506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4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8">
            <a:extLst>
              <a:ext uri="{FF2B5EF4-FFF2-40B4-BE49-F238E27FC236}">
                <a16:creationId xmlns:a16="http://schemas.microsoft.com/office/drawing/2014/main" id="{84BB5BF2-DC67-46E9-881A-554F447F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3">
            <a:extLst>
              <a:ext uri="{FF2B5EF4-FFF2-40B4-BE49-F238E27FC236}">
                <a16:creationId xmlns:a16="http://schemas.microsoft.com/office/drawing/2014/main" id="{DC888FE7-36EC-453E-97E4-FABEB0107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8713195" y="1706563"/>
            <a:ext cx="4160837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4">
            <a:extLst>
              <a:ext uri="{FF2B5EF4-FFF2-40B4-BE49-F238E27FC236}">
                <a16:creationId xmlns:a16="http://schemas.microsoft.com/office/drawing/2014/main" id="{96269A1D-EB0F-4023-BC44-464348441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9523412" y="24620"/>
            <a:ext cx="2668588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5">
            <a:extLst>
              <a:ext uri="{FF2B5EF4-FFF2-40B4-BE49-F238E27FC236}">
                <a16:creationId xmlns:a16="http://schemas.microsoft.com/office/drawing/2014/main" id="{29A2BCC6-2A6E-4FA5-ABF0-267BFB27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-273051" y="-330740"/>
            <a:ext cx="10749739" cy="752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6">
            <a:extLst>
              <a:ext uri="{FF2B5EF4-FFF2-40B4-BE49-F238E27FC236}">
                <a16:creationId xmlns:a16="http://schemas.microsoft.com/office/drawing/2014/main" id="{71805CAC-4AB1-4857-A893-93846B74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179388" y="3657600"/>
            <a:ext cx="26162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2B587-59E3-2E72-FE2B-5431C05E9DB7}"/>
              </a:ext>
            </a:extLst>
          </p:cNvPr>
          <p:cNvSpPr txBox="1"/>
          <p:nvPr/>
        </p:nvSpPr>
        <p:spPr>
          <a:xfrm>
            <a:off x="951065" y="1384980"/>
            <a:ext cx="889211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ntique" panose="00000400000000000000" pitchFamily="2" charset="0"/>
              </a:rPr>
              <a:t>TRÒ CH</a:t>
            </a:r>
            <a:r>
              <a:rPr lang="vi-VN" sz="4800" b="1">
                <a:solidFill>
                  <a:srgbClr val="FF0000"/>
                </a:solidFill>
                <a:latin typeface="Antique" panose="00000400000000000000" pitchFamily="2" charset="0"/>
              </a:rPr>
              <a:t>Ơ</a:t>
            </a:r>
            <a:r>
              <a:rPr lang="en-US" sz="4800" b="1">
                <a:solidFill>
                  <a:srgbClr val="FF0000"/>
                </a:solidFill>
                <a:latin typeface="Antique" panose="00000400000000000000" pitchFamily="2" charset="0"/>
              </a:rPr>
              <a:t>I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ntique" panose="00000400000000000000" pitchFamily="2" charset="0"/>
              </a:rPr>
              <a:t>Đ</a:t>
            </a:r>
            <a:r>
              <a:rPr lang="vi-VN" sz="4400" b="1">
                <a:solidFill>
                  <a:srgbClr val="FF0000"/>
                </a:solidFill>
                <a:latin typeface="Antique" panose="00000400000000000000" pitchFamily="2" charset="0"/>
              </a:rPr>
              <a:t>ường</a:t>
            </a:r>
            <a:r>
              <a:rPr lang="en-US" sz="4400" b="1">
                <a:solidFill>
                  <a:srgbClr val="FF0000"/>
                </a:solidFill>
                <a:latin typeface="Antique" panose="00000400000000000000" pitchFamily="2" charset="0"/>
              </a:rPr>
              <a:t> đua 5 giác quan</a:t>
            </a:r>
          </a:p>
        </p:txBody>
      </p:sp>
      <p:pic>
        <p:nvPicPr>
          <p:cNvPr id="4" name="ngdung">
            <a:extLst>
              <a:ext uri="{FF2B5EF4-FFF2-40B4-BE49-F238E27FC236}">
                <a16:creationId xmlns:a16="http://schemas.microsoft.com/office/drawing/2014/main" id="{DF0C1466-7D21-E222-7D5E-109E21B77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8" y="3210793"/>
            <a:ext cx="4318979" cy="29498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0D8712-0A17-4A79-B03B-A2343FFBE896}"/>
              </a:ext>
            </a:extLst>
          </p:cNvPr>
          <p:cNvSpPr/>
          <p:nvPr/>
        </p:nvSpPr>
        <p:spPr>
          <a:xfrm>
            <a:off x="4924" y="-9315"/>
            <a:ext cx="10256140" cy="76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vận dụng – trải nghiệm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bldLvl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1">
            <a:extLst>
              <a:ext uri="{FF2B5EF4-FFF2-40B4-BE49-F238E27FC236}">
                <a16:creationId xmlns:a16="http://schemas.microsoft.com/office/drawing/2014/main" id="{AB8DEDD5-45A8-4390-8D45-917F925793E5}"/>
              </a:ext>
            </a:extLst>
          </p:cNvPr>
          <p:cNvSpPr>
            <a:spLocks noGrp="1"/>
          </p:cNvSpPr>
          <p:nvPr/>
        </p:nvSpPr>
        <p:spPr>
          <a:xfrm>
            <a:off x="5452087" y="5604868"/>
            <a:ext cx="1524000" cy="544472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2200" cap="none" spc="30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1</a:t>
            </a:r>
            <a:endParaRPr kumimoji="0" lang="zh-CN" altLang="en-US" sz="2800" b="1" i="0" u="none" strike="noStrike" kern="2200" cap="none" spc="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B883F-22E1-4E92-AEA4-453B3D568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t="23859" r="18070" b="22390"/>
          <a:stretch/>
        </p:blipFill>
        <p:spPr>
          <a:xfrm>
            <a:off x="460320" y="399752"/>
            <a:ext cx="10957060" cy="605849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CA06061-7C1D-4827-B944-0DE35C306B51}"/>
              </a:ext>
            </a:extLst>
          </p:cNvPr>
          <p:cNvSpPr txBox="1"/>
          <p:nvPr/>
        </p:nvSpPr>
        <p:spPr>
          <a:xfrm>
            <a:off x="2357373" y="1819216"/>
            <a:ext cx="82936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Xin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chân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thành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cảm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quý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thầy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cô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và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em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học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sinh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06679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DFE59A8-8852-41A3-8E3B-DF516C44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017" y="874776"/>
            <a:ext cx="397339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30D96DE4-3C40-43BE-AE37-71C704D9500E}"/>
              </a:ext>
            </a:extLst>
          </p:cNvPr>
          <p:cNvSpPr/>
          <p:nvPr/>
        </p:nvSpPr>
        <p:spPr>
          <a:xfrm rot="21282112">
            <a:off x="4058730" y="651126"/>
            <a:ext cx="5009430" cy="2552044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B8C972F-4C3D-4D8F-8330-56A40AE69664}"/>
              </a:ext>
            </a:extLst>
          </p:cNvPr>
          <p:cNvSpPr txBox="1"/>
          <p:nvPr/>
        </p:nvSpPr>
        <p:spPr>
          <a:xfrm rot="21303235">
            <a:off x="4017465" y="560193"/>
            <a:ext cx="5247376" cy="25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uhaus-Heavy" panose="00000400000000000000" pitchFamily="2" charset="0"/>
                <a:ea typeface="Bauhaus-Heavy" panose="00000400000000000000" pitchFamily="2" charset="0"/>
                <a:cs typeface="Bauhaus-Heavy" panose="00000400000000000000" pitchFamily="2" charset="0"/>
              </a:rPr>
              <a:t>Hoạt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uhaus-Heavy" panose="00000400000000000000" pitchFamily="2" charset="0"/>
                <a:ea typeface="Bauhaus-Heavy" panose="00000400000000000000" pitchFamily="2" charset="0"/>
                <a:cs typeface="Bauhaus-Heavy" panose="00000400000000000000" pitchFamily="2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uhaus-Heavy" panose="00000400000000000000" pitchFamily="2" charset="0"/>
                <a:ea typeface="Bauhaus-Heavy" panose="00000400000000000000" pitchFamily="2" charset="0"/>
                <a:cs typeface="Bauhaus-Heavy" panose="00000400000000000000" pitchFamily="2" charset="0"/>
              </a:rPr>
              <a:t>động</a:t>
            </a: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uhaus-Heavy" panose="00000400000000000000" pitchFamily="2" charset="0"/>
                <a:ea typeface="Bauhaus-Heavy" panose="00000400000000000000" pitchFamily="2" charset="0"/>
                <a:cs typeface="Bauhaus-Heavy" panose="00000400000000000000" pitchFamily="2" charset="0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KHỞI ĐỘNG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052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:a16="http://schemas.microsoft.com/office/drawing/2014/main" id="{65F59D1A-212B-433B-9C37-C26D61B91D65}"/>
              </a:ext>
            </a:extLst>
          </p:cNvPr>
          <p:cNvSpPr txBox="1"/>
          <p:nvPr/>
        </p:nvSpPr>
        <p:spPr>
          <a:xfrm>
            <a:off x="4184283" y="1775753"/>
            <a:ext cx="3961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NHIÊN XÃ HỘI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Hộp Văn bản 1">
            <a:extLst>
              <a:ext uri="{FF2B5EF4-FFF2-40B4-BE49-F238E27FC236}">
                <a16:creationId xmlns:a16="http://schemas.microsoft.com/office/drawing/2014/main" id="{5CA06061-7C1D-4827-B944-0DE35C306B51}"/>
              </a:ext>
            </a:extLst>
          </p:cNvPr>
          <p:cNvSpPr txBox="1"/>
          <p:nvPr/>
        </p:nvSpPr>
        <p:spPr>
          <a:xfrm>
            <a:off x="2597871" y="2613035"/>
            <a:ext cx="7644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21: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giác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894342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D9D7A-56F9-2171-DD43-187479CAD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A7034-B83B-B4FE-AED6-3F02B82775BC}"/>
              </a:ext>
            </a:extLst>
          </p:cNvPr>
          <p:cNvSpPr/>
          <p:nvPr/>
        </p:nvSpPr>
        <p:spPr>
          <a:xfrm>
            <a:off x="149157" y="175099"/>
            <a:ext cx="11896928" cy="6614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BCDDEC-74C9-BD5D-A2C4-900620E23CAB}"/>
              </a:ext>
            </a:extLst>
          </p:cNvPr>
          <p:cNvSpPr/>
          <p:nvPr/>
        </p:nvSpPr>
        <p:spPr>
          <a:xfrm>
            <a:off x="145915" y="283254"/>
            <a:ext cx="10236950" cy="76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 kiến thức </a:t>
            </a:r>
          </a:p>
          <a:p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0DF80D-F60C-E7BB-328E-505DE152AB2A}"/>
              </a:ext>
            </a:extLst>
          </p:cNvPr>
          <p:cNvGrpSpPr/>
          <p:nvPr/>
        </p:nvGrpSpPr>
        <p:grpSpPr>
          <a:xfrm>
            <a:off x="132944" y="1422399"/>
            <a:ext cx="11926111" cy="5299413"/>
            <a:chOff x="132944" y="145915"/>
            <a:chExt cx="11926111" cy="65758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A7B579-2DD0-C01C-C297-2780671462EC}"/>
                </a:ext>
              </a:extLst>
            </p:cNvPr>
            <p:cNvSpPr/>
            <p:nvPr/>
          </p:nvSpPr>
          <p:spPr>
            <a:xfrm>
              <a:off x="132944" y="145915"/>
              <a:ext cx="11926111" cy="6575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457C6D-9567-4659-9FB8-9965F9B4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085" y="145915"/>
              <a:ext cx="4584971" cy="322228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D7E779-B866-9957-54DC-ABA78C356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6420" y="3429000"/>
              <a:ext cx="4340300" cy="321256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DAD5FB-6D23-FCFE-EB89-A599B2623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" t="8232" b="1220"/>
            <a:stretch/>
          </p:blipFill>
          <p:spPr>
            <a:xfrm>
              <a:off x="771727" y="206713"/>
              <a:ext cx="4805465" cy="29348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BB1045-8C47-6D63-9509-819A5888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8"/>
            <a:stretch/>
          </p:blipFill>
          <p:spPr>
            <a:xfrm>
              <a:off x="798129" y="3202386"/>
              <a:ext cx="4791286" cy="35096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CB8B57-889D-217C-7887-0AF240678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6" y="2248339"/>
              <a:ext cx="2215490" cy="2200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087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959B5-1EAD-1AC6-183F-52286128A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139534-23DF-9BC8-791F-704BA13C8789}"/>
              </a:ext>
            </a:extLst>
          </p:cNvPr>
          <p:cNvSpPr txBox="1"/>
          <p:nvPr/>
        </p:nvSpPr>
        <p:spPr>
          <a:xfrm>
            <a:off x="2148348" y="87180"/>
            <a:ext cx="78953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THẢO LUẬN NHÓM 6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7880A-3286-4FC4-8B50-49D528FF6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/>
          <a:stretch/>
        </p:blipFill>
        <p:spPr>
          <a:xfrm>
            <a:off x="2703871" y="2120846"/>
            <a:ext cx="6956597" cy="354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879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32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>
            <a:extLst>
              <a:ext uri="{FF2B5EF4-FFF2-40B4-BE49-F238E27FC236}">
                <a16:creationId xmlns:a16="http://schemas.microsoft.com/office/drawing/2014/main" id="{CBCA02DB-983B-470A-AAEE-35634DBF5DA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6759" y="1288986"/>
            <a:ext cx="1497364" cy="86458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chemeClr val="bg1"/>
                </a:solidFill>
              </a:rPr>
              <a:t>Mắt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 err="1">
                <a:solidFill>
                  <a:schemeClr val="bg1"/>
                </a:solidFill>
              </a:rPr>
              <a:t>thị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giác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8994DA9D-DA9A-41C4-886A-730781A759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46016" y="1288986"/>
            <a:ext cx="1715373" cy="86458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FFFFFF"/>
                </a:solidFill>
              </a:rPr>
              <a:t>Tai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FFFFFF"/>
                </a:solidFill>
              </a:rPr>
              <a:t>(Thính giác)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F5C4B7F1-3BF1-4DEB-ADCC-2D8EE60D6AA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03282" y="1288986"/>
            <a:ext cx="1589442" cy="86458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FFFFFF"/>
                </a:solidFill>
              </a:rPr>
              <a:t>Da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FFFFFF"/>
                </a:solidFill>
              </a:rPr>
              <a:t>(Xúc giác)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6216D98-816C-445D-94B3-C0B3A5020A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81931" y="1288986"/>
            <a:ext cx="1497364" cy="86458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noProof="0">
                <a:solidFill>
                  <a:prstClr val="white"/>
                </a:solidFill>
              </a:rPr>
              <a:t>L</a:t>
            </a:r>
            <a:r>
              <a:rPr lang="vi-VN" sz="2000" b="1">
                <a:solidFill>
                  <a:prstClr val="white"/>
                </a:solidFill>
              </a:rPr>
              <a:t>ưỡi</a:t>
            </a:r>
            <a:r>
              <a:rPr lang="en-US" sz="2000" b="1">
                <a:solidFill>
                  <a:prstClr val="white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FFFFFF"/>
                </a:solidFill>
              </a:rPr>
              <a:t>(Vị giác)</a:t>
            </a:r>
            <a:endParaRPr lang="en-US" sz="2000" b="1">
              <a:solidFill>
                <a:prstClr val="white"/>
              </a:solidFill>
            </a:endParaRP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ECCB48D7-4225-4AB1-A5C2-7B3E3A1B7F41}"/>
              </a:ext>
            </a:extLst>
          </p:cNvPr>
          <p:cNvSpPr>
            <a:spLocks noChangeArrowheads="1"/>
          </p:cNvSpPr>
          <p:nvPr/>
        </p:nvSpPr>
        <p:spPr bwMode="gray">
          <a:xfrm>
            <a:off x="9499823" y="1284095"/>
            <a:ext cx="1910721" cy="86458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FFFFFF"/>
                </a:solidFill>
              </a:rPr>
              <a:t>Mũi</a:t>
            </a:r>
            <a:endParaRPr lang="en-US" sz="2000" b="1" dirty="0">
              <a:solidFill>
                <a:srgbClr val="FFFFFF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(</a:t>
            </a:r>
            <a:r>
              <a:rPr lang="en-US" sz="2000" b="1" dirty="0" err="1">
                <a:solidFill>
                  <a:srgbClr val="FFFFFF"/>
                </a:solidFill>
              </a:rPr>
              <a:t>Kh</a:t>
            </a:r>
            <a:r>
              <a:rPr lang="vi-VN" sz="2000" b="1" dirty="0">
                <a:solidFill>
                  <a:srgbClr val="FFFFFF"/>
                </a:solidFill>
              </a:rPr>
              <a:t>ứu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giác</a:t>
            </a:r>
            <a:r>
              <a:rPr lang="en-US" sz="2000" b="1" dirty="0">
                <a:solidFill>
                  <a:srgbClr val="FFFFFF"/>
                </a:solidFill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C9D32CDB-A562-40F6-87F4-F5F6FEA03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776" y="193249"/>
            <a:ext cx="65814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600">
                <a:solidFill>
                  <a:schemeClr val="tx2"/>
                </a:solidFill>
                <a:latin typeface="Arial" charset="0"/>
              </a:defRPr>
            </a:lvl2pPr>
            <a:lvl3pPr>
              <a:defRPr sz="24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0F3F85"/>
              </a:buClr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* C</a:t>
            </a:r>
            <a:r>
              <a:rPr lang="vi-VN" sz="4000" b="1" i="1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i="1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 thể gồm 5 giác quan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496A11-E489-E8B9-6729-19672C74E75D}"/>
              </a:ext>
            </a:extLst>
          </p:cNvPr>
          <p:cNvGrpSpPr/>
          <p:nvPr/>
        </p:nvGrpSpPr>
        <p:grpSpPr>
          <a:xfrm>
            <a:off x="-4405" y="2575703"/>
            <a:ext cx="2696582" cy="3139103"/>
            <a:chOff x="-53359" y="3012622"/>
            <a:chExt cx="2696582" cy="3180671"/>
          </a:xfrm>
        </p:grpSpPr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4D82DF06-031E-458D-B193-BEAAEC0C8F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53359" y="3012622"/>
              <a:ext cx="2696582" cy="3087336"/>
            </a:xfrm>
            <a:prstGeom prst="chevron">
              <a:avLst>
                <a:gd name="adj" fmla="val 16338"/>
              </a:avLst>
            </a:prstGeom>
            <a:solidFill>
              <a:srgbClr val="FFCCFF"/>
            </a:soli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F3F85"/>
                  </a:solidFill>
                </a:rPr>
                <a:t>Giúp</a:t>
              </a:r>
              <a:r>
                <a:rPr lang="en-US" sz="2000" b="1" dirty="0">
                  <a:solidFill>
                    <a:srgbClr val="0F3F85"/>
                  </a:solidFill>
                </a:rPr>
                <a:t> ta </a:t>
              </a:r>
              <a:r>
                <a:rPr lang="en-US" sz="2000" b="1" dirty="0" err="1">
                  <a:solidFill>
                    <a:srgbClr val="0F3F85"/>
                  </a:solidFill>
                </a:rPr>
                <a:t>nhìn</a:t>
              </a:r>
              <a:r>
                <a:rPr lang="en-US" sz="2000" b="1" dirty="0">
                  <a:solidFill>
                    <a:srgbClr val="0F3F85"/>
                  </a:solidFill>
                </a:rPr>
                <a:t> </a:t>
              </a:r>
              <a:r>
                <a:rPr lang="en-US" sz="2000" b="1" dirty="0" err="1">
                  <a:solidFill>
                    <a:srgbClr val="0F3F85"/>
                  </a:solidFill>
                </a:rPr>
                <a:t>thấy</a:t>
              </a:r>
              <a:r>
                <a:rPr lang="en-US" sz="2000" b="1" dirty="0">
                  <a:solidFill>
                    <a:srgbClr val="0F3F85"/>
                  </a:solidFill>
                </a:rPr>
                <a:t> </a:t>
              </a:r>
              <a:r>
                <a:rPr lang="en-US" sz="2000" b="1" dirty="0" err="1">
                  <a:solidFill>
                    <a:srgbClr val="0F3F85"/>
                  </a:solidFill>
                </a:rPr>
                <a:t>mọi</a:t>
              </a:r>
              <a:r>
                <a:rPr lang="en-US" sz="2000" b="1" dirty="0">
                  <a:solidFill>
                    <a:srgbClr val="0F3F85"/>
                  </a:solidFill>
                </a:rPr>
                <a:t> </a:t>
              </a:r>
              <a:r>
                <a:rPr lang="en-US" sz="2000" b="1" dirty="0" err="1">
                  <a:solidFill>
                    <a:srgbClr val="0F3F85"/>
                  </a:solidFill>
                </a:rPr>
                <a:t>vật</a:t>
              </a:r>
              <a:r>
                <a:rPr lang="en-US" sz="2000" b="1" dirty="0">
                  <a:solidFill>
                    <a:srgbClr val="0F3F85"/>
                  </a:solidFill>
                </a:rPr>
                <a:t>, </a:t>
              </a:r>
              <a:r>
                <a:rPr lang="en-US" sz="2000" b="1" dirty="0" err="1">
                  <a:solidFill>
                    <a:srgbClr val="0F3F85"/>
                  </a:solidFill>
                </a:rPr>
                <a:t>màu</a:t>
              </a:r>
              <a:r>
                <a:rPr lang="en-US" sz="2000" b="1" dirty="0">
                  <a:solidFill>
                    <a:srgbClr val="0F3F85"/>
                  </a:solidFill>
                </a:rPr>
                <a:t> </a:t>
              </a:r>
              <a:r>
                <a:rPr lang="en-US" sz="2000" b="1" dirty="0" err="1">
                  <a:solidFill>
                    <a:srgbClr val="0F3F85"/>
                  </a:solidFill>
                </a:rPr>
                <a:t>sắc</a:t>
              </a:r>
              <a:r>
                <a:rPr lang="en-US" sz="2000" b="1" dirty="0">
                  <a:solidFill>
                    <a:srgbClr val="0F3F85"/>
                  </a:solidFill>
                </a:rPr>
                <a:t>, </a:t>
              </a:r>
              <a:r>
                <a:rPr lang="en-US" sz="2000" b="1" dirty="0" err="1">
                  <a:solidFill>
                    <a:srgbClr val="0F3F85"/>
                  </a:solidFill>
                </a:rPr>
                <a:t>hình</a:t>
              </a:r>
              <a:r>
                <a:rPr lang="en-US" sz="2000" b="1" dirty="0">
                  <a:solidFill>
                    <a:srgbClr val="0F3F85"/>
                  </a:solidFill>
                </a:rPr>
                <a:t> </a:t>
              </a:r>
              <a:r>
                <a:rPr lang="en-US" sz="2000" b="1" dirty="0" err="1">
                  <a:solidFill>
                    <a:srgbClr val="0F3F85"/>
                  </a:solidFill>
                </a:rPr>
                <a:t>dáng</a:t>
              </a:r>
              <a:r>
                <a:rPr lang="en-US" sz="2000" b="1" dirty="0">
                  <a:solidFill>
                    <a:srgbClr val="0F3F85"/>
                  </a:solidFill>
                </a:rPr>
                <a:t>, </a:t>
              </a:r>
              <a:r>
                <a:rPr lang="en-US" sz="2000" b="1" dirty="0" err="1">
                  <a:solidFill>
                    <a:srgbClr val="0F3F85"/>
                  </a:solidFill>
                </a:rPr>
                <a:t>chuyển</a:t>
              </a:r>
              <a:r>
                <a:rPr lang="en-US" sz="2000" b="1" dirty="0">
                  <a:solidFill>
                    <a:srgbClr val="0F3F85"/>
                  </a:solidFill>
                </a:rPr>
                <a:t> </a:t>
              </a:r>
              <a:r>
                <a:rPr lang="en-US" sz="2000" b="1" dirty="0" err="1">
                  <a:solidFill>
                    <a:srgbClr val="0F3F85"/>
                  </a:solidFill>
                </a:rPr>
                <a:t>động</a:t>
              </a:r>
              <a:r>
                <a:rPr lang="en-US" sz="2000" b="1" dirty="0">
                  <a:solidFill>
                    <a:srgbClr val="0F3F85"/>
                  </a:solidFill>
                </a:rPr>
                <a:t>.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3F8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3F8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3F8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3F8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95E5BF1-DEF1-E6A8-35CB-80740D509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72" y="4724339"/>
              <a:ext cx="1957475" cy="146895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70F9E4-729B-EE46-556F-52E597DB105C}"/>
              </a:ext>
            </a:extLst>
          </p:cNvPr>
          <p:cNvGrpSpPr/>
          <p:nvPr/>
        </p:nvGrpSpPr>
        <p:grpSpPr>
          <a:xfrm>
            <a:off x="2277288" y="2463816"/>
            <a:ext cx="2612977" cy="3231654"/>
            <a:chOff x="2277288" y="2940467"/>
            <a:chExt cx="2612977" cy="3231654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C278585F-1566-4769-8670-F1A9497122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77288" y="2940467"/>
              <a:ext cx="2612977" cy="3231654"/>
            </a:xfrm>
            <a:prstGeom prst="chevron">
              <a:avLst>
                <a:gd name="adj" fmla="val 17842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9804"/>
                    <a:invGamma/>
                  </a:scheme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prstClr val="white"/>
                  </a:solidFill>
                </a:rPr>
                <a:t>Nghe đ</a:t>
              </a:r>
              <a:r>
                <a:rPr lang="vi-VN" sz="2000" b="1">
                  <a:solidFill>
                    <a:prstClr val="white"/>
                  </a:solidFill>
                </a:rPr>
                <a:t>ược</a:t>
              </a:r>
              <a:r>
                <a:rPr lang="en-US" sz="2000" b="1">
                  <a:solidFill>
                    <a:prstClr val="white"/>
                  </a:solidFill>
                </a:rPr>
                <a:t> âm thanh, tiếng nói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prstClr val="white"/>
                </a:solidFill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  <a:ea typeface="微软雅黑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  <a:ea typeface="微软雅黑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7B2923-031C-BFB9-7D58-F6DCDF88C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158" y="4437771"/>
              <a:ext cx="1302903" cy="142410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FDFA0A-9100-7826-3F00-2ADCFBDCD52B}"/>
              </a:ext>
            </a:extLst>
          </p:cNvPr>
          <p:cNvGrpSpPr/>
          <p:nvPr/>
        </p:nvGrpSpPr>
        <p:grpSpPr>
          <a:xfrm>
            <a:off x="9336665" y="2463814"/>
            <a:ext cx="2612977" cy="3231654"/>
            <a:chOff x="9336665" y="2940465"/>
            <a:chExt cx="2612977" cy="323165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39EC3E67-54EF-4D03-B1FE-B2894BF543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36665" y="2940465"/>
              <a:ext cx="2612977" cy="3231654"/>
            </a:xfrm>
            <a:prstGeom prst="chevron">
              <a:avLst>
                <a:gd name="adj" fmla="val 16468"/>
              </a:avLst>
            </a:prstGeom>
            <a:solidFill>
              <a:srgbClr val="00B050"/>
            </a:soli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prstClr val="white"/>
                  </a:solidFill>
                </a:rPr>
                <a:t>Nhận biết mùi h</a:t>
              </a:r>
              <a:r>
                <a:rPr lang="vi-VN" sz="2000" b="1">
                  <a:solidFill>
                    <a:prstClr val="white"/>
                  </a:solidFill>
                </a:rPr>
                <a:t>ươn</a:t>
              </a:r>
              <a:r>
                <a:rPr lang="en-US" sz="2000" b="1">
                  <a:solidFill>
                    <a:prstClr val="white"/>
                  </a:solidFill>
                </a:rPr>
                <a:t>g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prstClr val="white"/>
                </a:solidFill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  <a:ea typeface="微软雅黑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  <a:ea typeface="微软雅黑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82F1E13-BB11-6426-A5A0-8DC146705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4527" y="3718749"/>
              <a:ext cx="2143125" cy="214312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3511F9-85A7-55EC-88A8-17F334AA801C}"/>
              </a:ext>
            </a:extLst>
          </p:cNvPr>
          <p:cNvGrpSpPr/>
          <p:nvPr/>
        </p:nvGrpSpPr>
        <p:grpSpPr>
          <a:xfrm>
            <a:off x="6906635" y="2458923"/>
            <a:ext cx="2811318" cy="3262432"/>
            <a:chOff x="6906635" y="2935574"/>
            <a:chExt cx="2811318" cy="3262432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C0D7299-F867-45C1-A7E6-E33B0D9603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06635" y="2935574"/>
              <a:ext cx="2811318" cy="3262432"/>
            </a:xfrm>
            <a:prstGeom prst="chevron">
              <a:avLst>
                <a:gd name="adj" fmla="val 16468"/>
              </a:avLst>
            </a:prstGeom>
            <a:solidFill>
              <a:schemeClr val="accent4">
                <a:lumMod val="75000"/>
              </a:schemeClr>
            </a:soli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prstClr val="white"/>
                  </a:solidFill>
                </a:rPr>
                <a:t>Cảm nhận các vị chua, cay, mặn, ngọt.</a:t>
              </a:r>
              <a:endParaRPr lang="en-US" sz="2000">
                <a:solidFill>
                  <a:prstClr val="white"/>
                </a:solidFill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/>
                <a:ea typeface="微软雅黑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DFD1F91-41A7-94D8-451B-992C83C72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398" y="3986978"/>
              <a:ext cx="2257425" cy="20193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DF8EE7-CF44-68CF-A268-7F26244504FE}"/>
              </a:ext>
            </a:extLst>
          </p:cNvPr>
          <p:cNvGrpSpPr/>
          <p:nvPr/>
        </p:nvGrpSpPr>
        <p:grpSpPr>
          <a:xfrm>
            <a:off x="4356204" y="2419817"/>
            <a:ext cx="2964091" cy="3323987"/>
            <a:chOff x="4356204" y="2896468"/>
            <a:chExt cx="2964091" cy="3323987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DEF194E6-21D2-4DAD-8E4D-0CB98A8A26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56204" y="2896468"/>
              <a:ext cx="2964091" cy="3323987"/>
            </a:xfrm>
            <a:prstGeom prst="chevron">
              <a:avLst>
                <a:gd name="adj" fmla="val 16468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804"/>
                    <a:invGamma/>
                  </a:scheme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chemeClr val="bg1"/>
                  </a:solidFill>
                </a:rPr>
                <a:t>Cảm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nhận</a:t>
              </a:r>
              <a:r>
                <a:rPr lang="en-US" sz="2000" b="1" dirty="0">
                  <a:solidFill>
                    <a:schemeClr val="bg1"/>
                  </a:solidFill>
                </a:rPr>
                <a:t> đ</a:t>
              </a:r>
              <a:r>
                <a:rPr lang="vi-VN" sz="2000" b="1" dirty="0">
                  <a:solidFill>
                    <a:schemeClr val="bg1"/>
                  </a:solidFill>
                </a:rPr>
                <a:t>ược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nhiệt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độ</a:t>
              </a:r>
              <a:r>
                <a:rPr lang="en-US" sz="2000" b="1" dirty="0">
                  <a:solidFill>
                    <a:schemeClr val="bg1"/>
                  </a:solidFill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</a:rPr>
                <a:t>áp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lực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và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đau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đớn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trên</a:t>
              </a:r>
              <a:r>
                <a:rPr lang="en-US" sz="2000" b="1" dirty="0">
                  <a:solidFill>
                    <a:schemeClr val="bg1"/>
                  </a:solidFill>
                </a:rPr>
                <a:t> c</a:t>
              </a:r>
              <a:r>
                <a:rPr lang="vi-VN" sz="2000" b="1" dirty="0">
                  <a:solidFill>
                    <a:schemeClr val="bg1"/>
                  </a:solidFill>
                </a:rPr>
                <a:t>ơ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thể</a:t>
              </a:r>
              <a:r>
                <a:rPr lang="en-US" sz="2000" b="1" dirty="0">
                  <a:solidFill>
                    <a:schemeClr val="bg1"/>
                  </a:solidFill>
                </a:rPr>
                <a:t>.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dirty="0">
                <a:solidFill>
                  <a:schemeClr val="bg1"/>
                </a:solidFill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/>
                <a:ea typeface="微软雅黑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/>
                <a:ea typeface="微软雅黑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3F8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6B0450F-D07A-50FA-13A7-7517BB2B2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7386" y="4400355"/>
              <a:ext cx="1865457" cy="1461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596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86E76D-ECD4-8829-0E0E-434A440835E3}"/>
              </a:ext>
            </a:extLst>
          </p:cNvPr>
          <p:cNvSpPr/>
          <p:nvPr/>
        </p:nvSpPr>
        <p:spPr>
          <a:xfrm>
            <a:off x="220548" y="0"/>
            <a:ext cx="9877181" cy="76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luyện tập -  t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531325-9B71-0388-390A-14556A0961EC}"/>
              </a:ext>
            </a:extLst>
          </p:cNvPr>
          <p:cNvGrpSpPr/>
          <p:nvPr/>
        </p:nvGrpSpPr>
        <p:grpSpPr>
          <a:xfrm>
            <a:off x="0" y="890269"/>
            <a:ext cx="12092350" cy="772191"/>
            <a:chOff x="0" y="890269"/>
            <a:chExt cx="12092350" cy="77219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1533A04-E31F-1BFB-19CA-8016EDAAC9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670"/>
            <a:stretch/>
          </p:blipFill>
          <p:spPr bwMode="auto">
            <a:xfrm>
              <a:off x="0" y="890269"/>
              <a:ext cx="982494" cy="772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93B900-0C20-B8F7-2D91-F2A64A0F3521}"/>
                </a:ext>
              </a:extLst>
            </p:cNvPr>
            <p:cNvSpPr txBox="1"/>
            <p:nvPr/>
          </p:nvSpPr>
          <p:spPr>
            <a:xfrm>
              <a:off x="904672" y="1016129"/>
              <a:ext cx="111876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Thảo luận nhóm đôi: Chỉ và gọi tên các giác quan.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6399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F130544-525A-1A31-0033-6D365DD6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" y="97277"/>
            <a:ext cx="10372494" cy="570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0DF17D-FCC7-2B87-3493-44DDC491D5F9}"/>
              </a:ext>
            </a:extLst>
          </p:cNvPr>
          <p:cNvCxnSpPr>
            <a:cxnSpLocks/>
          </p:cNvCxnSpPr>
          <p:nvPr/>
        </p:nvCxnSpPr>
        <p:spPr>
          <a:xfrm>
            <a:off x="3541597" y="836474"/>
            <a:ext cx="2080990" cy="14744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39314-B52E-759A-B42E-35B991ADD08C}"/>
              </a:ext>
            </a:extLst>
          </p:cNvPr>
          <p:cNvCxnSpPr>
            <a:cxnSpLocks/>
          </p:cNvCxnSpPr>
          <p:nvPr/>
        </p:nvCxnSpPr>
        <p:spPr>
          <a:xfrm>
            <a:off x="3057714" y="2293183"/>
            <a:ext cx="3673826" cy="9550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1102F5-FD73-1CB9-50E8-FCF2DCB38BC5}"/>
              </a:ext>
            </a:extLst>
          </p:cNvPr>
          <p:cNvCxnSpPr/>
          <p:nvPr/>
        </p:nvCxnSpPr>
        <p:spPr>
          <a:xfrm flipV="1">
            <a:off x="1574925" y="3977795"/>
            <a:ext cx="800109" cy="990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A3BBA1-3727-510D-305A-ED0D3F3E3B95}"/>
              </a:ext>
            </a:extLst>
          </p:cNvPr>
          <p:cNvCxnSpPr>
            <a:cxnSpLocks/>
          </p:cNvCxnSpPr>
          <p:nvPr/>
        </p:nvCxnSpPr>
        <p:spPr>
          <a:xfrm flipH="1">
            <a:off x="8735438" y="960007"/>
            <a:ext cx="1435462" cy="14621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2418A7-2DB2-A01F-14E2-4EB96EE5BEBC}"/>
              </a:ext>
            </a:extLst>
          </p:cNvPr>
          <p:cNvCxnSpPr>
            <a:cxnSpLocks/>
          </p:cNvCxnSpPr>
          <p:nvPr/>
        </p:nvCxnSpPr>
        <p:spPr>
          <a:xfrm flipH="1" flipV="1">
            <a:off x="6867728" y="2675106"/>
            <a:ext cx="3672809" cy="955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A8CE02-079D-4AD7-913C-EA36D1CA9C9B}"/>
              </a:ext>
            </a:extLst>
          </p:cNvPr>
          <p:cNvGrpSpPr/>
          <p:nvPr/>
        </p:nvGrpSpPr>
        <p:grpSpPr>
          <a:xfrm>
            <a:off x="2200394" y="234301"/>
            <a:ext cx="1560102" cy="1039985"/>
            <a:chOff x="2200394" y="234301"/>
            <a:chExt cx="1560102" cy="103998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5965C26-F680-A4E3-3666-8E7AF08697F7}"/>
                </a:ext>
              </a:extLst>
            </p:cNvPr>
            <p:cNvSpPr/>
            <p:nvPr/>
          </p:nvSpPr>
          <p:spPr>
            <a:xfrm>
              <a:off x="2200394" y="234301"/>
              <a:ext cx="1525711" cy="659738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endParaRPr lang="vi-VN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49271D-50F3-499C-9356-7F1F573844F0}"/>
                </a:ext>
              </a:extLst>
            </p:cNvPr>
            <p:cNvSpPr txBox="1"/>
            <p:nvPr/>
          </p:nvSpPr>
          <p:spPr>
            <a:xfrm>
              <a:off x="2210072" y="812621"/>
              <a:ext cx="1550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(Thị giác)</a:t>
              </a:r>
              <a:endParaRPr lang="en-US" sz="2400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BA3BE4-2B96-46DD-9463-E6CC123E07B8}"/>
              </a:ext>
            </a:extLst>
          </p:cNvPr>
          <p:cNvGrpSpPr/>
          <p:nvPr/>
        </p:nvGrpSpPr>
        <p:grpSpPr>
          <a:xfrm>
            <a:off x="1221749" y="1770091"/>
            <a:ext cx="1957290" cy="1181112"/>
            <a:chOff x="1221749" y="1770091"/>
            <a:chExt cx="1957290" cy="118111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8FB8DD0-00D9-9CDF-D0DF-EADA8214140D}"/>
                </a:ext>
              </a:extLst>
            </p:cNvPr>
            <p:cNvSpPr/>
            <p:nvPr/>
          </p:nvSpPr>
          <p:spPr>
            <a:xfrm>
              <a:off x="1221749" y="1770091"/>
              <a:ext cx="1957290" cy="79082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Lưỡi</a:t>
              </a:r>
              <a:endParaRPr lang="vi-VN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B2E5FD-AD23-47DB-86AD-C02509AED266}"/>
                </a:ext>
              </a:extLst>
            </p:cNvPr>
            <p:cNvSpPr txBox="1"/>
            <p:nvPr/>
          </p:nvSpPr>
          <p:spPr>
            <a:xfrm>
              <a:off x="1403094" y="2489538"/>
              <a:ext cx="1380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(Vị giác)</a:t>
              </a:r>
              <a:endParaRPr lang="en-US" sz="24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FBAC82-294F-41F8-8C80-2A6454304DA6}"/>
              </a:ext>
            </a:extLst>
          </p:cNvPr>
          <p:cNvGrpSpPr/>
          <p:nvPr/>
        </p:nvGrpSpPr>
        <p:grpSpPr>
          <a:xfrm>
            <a:off x="287787" y="4341510"/>
            <a:ext cx="1654620" cy="1123005"/>
            <a:chOff x="287787" y="4341510"/>
            <a:chExt cx="1654620" cy="112300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453ABD-F08E-B1CD-EDBD-B4D227E64592}"/>
                </a:ext>
              </a:extLst>
            </p:cNvPr>
            <p:cNvSpPr/>
            <p:nvPr/>
          </p:nvSpPr>
          <p:spPr>
            <a:xfrm>
              <a:off x="493325" y="4744669"/>
              <a:ext cx="1243544" cy="71984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</a:t>
              </a:r>
              <a:endParaRPr lang="vi-VN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73E4EF-B74A-400E-A6D6-AC53211B80E1}"/>
                </a:ext>
              </a:extLst>
            </p:cNvPr>
            <p:cNvSpPr txBox="1"/>
            <p:nvPr/>
          </p:nvSpPr>
          <p:spPr>
            <a:xfrm>
              <a:off x="287787" y="4341510"/>
              <a:ext cx="16546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(Xúc giác)</a:t>
              </a:r>
              <a:endParaRPr lang="en-US" sz="2400" b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D52F52-0684-4A62-8379-57C05531C31A}"/>
              </a:ext>
            </a:extLst>
          </p:cNvPr>
          <p:cNvGrpSpPr/>
          <p:nvPr/>
        </p:nvGrpSpPr>
        <p:grpSpPr>
          <a:xfrm>
            <a:off x="10170900" y="2568060"/>
            <a:ext cx="1911101" cy="1242939"/>
            <a:chOff x="10170900" y="2568060"/>
            <a:chExt cx="1911101" cy="124293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2A20964-1D83-F78D-16FB-E22B5B895E9A}"/>
                </a:ext>
              </a:extLst>
            </p:cNvPr>
            <p:cNvSpPr/>
            <p:nvPr/>
          </p:nvSpPr>
          <p:spPr>
            <a:xfrm>
              <a:off x="10322805" y="2568060"/>
              <a:ext cx="1515755" cy="80010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Mũi</a:t>
              </a:r>
              <a:endParaRPr lang="vi-VN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4D78BD-C458-46C4-92F7-8115A9FB13FC}"/>
                </a:ext>
              </a:extLst>
            </p:cNvPr>
            <p:cNvSpPr txBox="1"/>
            <p:nvPr/>
          </p:nvSpPr>
          <p:spPr>
            <a:xfrm>
              <a:off x="10170900" y="3349334"/>
              <a:ext cx="19111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(Khứu giác)</a:t>
              </a:r>
              <a:endParaRPr lang="en-US" sz="2400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9DA815-C7EE-4A61-8623-A112702C172F}"/>
              </a:ext>
            </a:extLst>
          </p:cNvPr>
          <p:cNvGrpSpPr/>
          <p:nvPr/>
        </p:nvGrpSpPr>
        <p:grpSpPr>
          <a:xfrm>
            <a:off x="9719278" y="97277"/>
            <a:ext cx="1925527" cy="1519747"/>
            <a:chOff x="9719278" y="97277"/>
            <a:chExt cx="1925527" cy="15197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1F6A2B4-96F5-7417-96BC-A42FC094E79C}"/>
                </a:ext>
              </a:extLst>
            </p:cNvPr>
            <p:cNvSpPr/>
            <p:nvPr/>
          </p:nvSpPr>
          <p:spPr>
            <a:xfrm>
              <a:off x="9865325" y="97277"/>
              <a:ext cx="1371000" cy="113589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Tai</a:t>
              </a:r>
              <a:endParaRPr lang="vi-VN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5E901D-8159-4F53-AE1E-63A9B3D4A21B}"/>
                </a:ext>
              </a:extLst>
            </p:cNvPr>
            <p:cNvSpPr txBox="1"/>
            <p:nvPr/>
          </p:nvSpPr>
          <p:spPr>
            <a:xfrm>
              <a:off x="9719278" y="1155359"/>
              <a:ext cx="1925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(Thính giác)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804501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240</Words>
  <Application>Microsoft Office PowerPoint</Application>
  <PresentationFormat>Widescreen</PresentationFormat>
  <Paragraphs>71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微软雅黑</vt:lpstr>
      <vt:lpstr>宋体</vt:lpstr>
      <vt:lpstr>Antique</vt:lpstr>
      <vt:lpstr>Arial</vt:lpstr>
      <vt:lpstr>Bauhaus-Heavy</vt:lpstr>
      <vt:lpstr>Broad</vt:lpstr>
      <vt:lpstr>BrushScript</vt:lpstr>
      <vt:lpstr>Calibri</vt:lpstr>
      <vt:lpstr>Calibri Light</vt:lpstr>
      <vt:lpstr>Comic Sans MS</vt:lpstr>
      <vt:lpstr>等线</vt:lpstr>
      <vt:lpstr>等线 Light</vt:lpstr>
      <vt:lpstr>DFPOP1-W9</vt:lpstr>
      <vt:lpstr>HP-167</vt:lpstr>
      <vt:lpstr>Times New Roman</vt:lpstr>
      <vt:lpstr>Verdana</vt:lpstr>
      <vt:lpstr>字魂58号-创中黑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MAIHUNG</cp:lastModifiedBy>
  <cp:revision>39</cp:revision>
  <dcterms:created xsi:type="dcterms:W3CDTF">2025-03-08T03:14:18Z</dcterms:created>
  <dcterms:modified xsi:type="dcterms:W3CDTF">2025-04-14T07:38:12Z</dcterms:modified>
</cp:coreProperties>
</file>