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408" r:id="rId3"/>
    <p:sldId id="409" r:id="rId4"/>
    <p:sldId id="306" r:id="rId5"/>
    <p:sldId id="388" r:id="rId6"/>
    <p:sldId id="386" r:id="rId7"/>
    <p:sldId id="387" r:id="rId8"/>
    <p:sldId id="389" r:id="rId9"/>
    <p:sldId id="391" r:id="rId10"/>
    <p:sldId id="392" r:id="rId11"/>
    <p:sldId id="393" r:id="rId12"/>
    <p:sldId id="394" r:id="rId13"/>
    <p:sldId id="398" r:id="rId14"/>
    <p:sldId id="399" r:id="rId15"/>
    <p:sldId id="403" r:id="rId16"/>
    <p:sldId id="396" r:id="rId17"/>
    <p:sldId id="400" r:id="rId18"/>
    <p:sldId id="401" r:id="rId19"/>
    <p:sldId id="4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2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1162" y="72"/>
      </p:cViewPr>
      <p:guideLst>
        <p:guide orient="horz" pos="2094"/>
        <p:guide pos="2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030F4-66F0-475F-A092-C6363BF2980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789D4-35CE-4653-B8F7-8BBA45595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85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8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6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5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02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8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E42F-73E2-41F8-81F8-AC19D98E57B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1D93-FDA5-4E2A-985A-FA8D52F7D9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66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79593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37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132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37" y="5869493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56671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67" y="4098116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76" y="1219200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4469" r="60932" b="45519"/>
          <a:stretch/>
        </p:blipFill>
        <p:spPr bwMode="auto">
          <a:xfrm>
            <a:off x="1555737" y="2173307"/>
            <a:ext cx="6929624" cy="46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14458" r="7133" b="65531"/>
          <a:stretch/>
        </p:blipFill>
        <p:spPr bwMode="auto">
          <a:xfrm>
            <a:off x="1555737" y="2173307"/>
            <a:ext cx="7588263" cy="46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" y="1022779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199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8" t="34469" r="35922" b="45519"/>
          <a:stretch/>
        </p:blipFill>
        <p:spPr bwMode="auto">
          <a:xfrm>
            <a:off x="1219200" y="2173307"/>
            <a:ext cx="6931912" cy="46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34469" r="10755" b="45519"/>
          <a:stretch/>
        </p:blipFill>
        <p:spPr bwMode="auto">
          <a:xfrm>
            <a:off x="1221488" y="2173307"/>
            <a:ext cx="6929624" cy="46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" y="1022779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0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570" y="1219200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86092"/>
              </p:ext>
            </p:extLst>
          </p:nvPr>
        </p:nvGraphicFramePr>
        <p:xfrm>
          <a:off x="2251710" y="2286000"/>
          <a:ext cx="6080760" cy="3312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Việc nên làm: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</a:rPr>
                        <a:t>Việc không nên làm: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223510" y="2286000"/>
            <a:ext cx="0" cy="2209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3610" y="2743200"/>
            <a:ext cx="6019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" y="1022779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0" y="4637903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chơi: TIẾP SỨC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78770" y="132442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549935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370" y="1011051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210659"/>
              </p:ext>
            </p:extLst>
          </p:nvPr>
        </p:nvGraphicFramePr>
        <p:xfrm>
          <a:off x="304800" y="1886752"/>
          <a:ext cx="8305801" cy="491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 nên làm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u="sng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 không nên làm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790440" y="1715377"/>
            <a:ext cx="57151" cy="50487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4458" r="38685" b="65531"/>
          <a:stretch/>
        </p:blipFill>
        <p:spPr bwMode="auto">
          <a:xfrm>
            <a:off x="0" y="2362200"/>
            <a:ext cx="2286000" cy="234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8"/>
          <a:stretch/>
        </p:blipFill>
        <p:spPr bwMode="auto">
          <a:xfrm>
            <a:off x="2286000" y="2557160"/>
            <a:ext cx="2232987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6875" b="12041"/>
          <a:stretch/>
        </p:blipFill>
        <p:spPr bwMode="auto">
          <a:xfrm>
            <a:off x="1159042" y="4704546"/>
            <a:ext cx="2326021" cy="205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1" y="2430379"/>
            <a:ext cx="2328863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8735" r="20428"/>
          <a:stretch/>
        </p:blipFill>
        <p:spPr bwMode="auto">
          <a:xfrm>
            <a:off x="6944497" y="2642998"/>
            <a:ext cx="2199503" cy="2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13" t="1" r="1" b="-6762"/>
          <a:stretch/>
        </p:blipFill>
        <p:spPr bwMode="auto">
          <a:xfrm>
            <a:off x="5444485" y="4704546"/>
            <a:ext cx="2812945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H="1">
            <a:off x="-176274" y="2430379"/>
            <a:ext cx="899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5" y="726641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9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 descr="Bài 21: Các giác quan của cơ th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7846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Ngoài các việc trên, con hãy kể thêm một số việc nên làm và không nên làm để bảo vệ mũi, lưỡi và da.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4487" y="2162517"/>
            <a:ext cx="7846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em và người thân đã làm gì để bảo vệ mũi, lưỡi và da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t="55496" r="80720" b="38713"/>
          <a:stretch/>
        </p:blipFill>
        <p:spPr bwMode="auto">
          <a:xfrm>
            <a:off x="243065" y="2374490"/>
            <a:ext cx="729069" cy="61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3" descr="Bài 21: Các giác quan của cơ th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3124200"/>
            <a:ext cx="23343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hóm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3" b="98595" l="9968" r="91640">
                        <a14:foregroundMark x1="11736" y1="88290" x2="38585" y2="90164"/>
                        <a14:foregroundMark x1="38585" y1="90164" x2="42444" y2="88993"/>
                        <a14:foregroundMark x1="29260" y1="85948" x2="13666" y2="97424"/>
                        <a14:foregroundMark x1="13666" y1="97424" x2="12701" y2="99063"/>
                        <a14:foregroundMark x1="23794" y1="12178" x2="37621" y2="8431"/>
                        <a14:foregroundMark x1="37621" y1="8431" x2="39871" y2="8431"/>
                        <a14:foregroundMark x1="36334" y1="7494" x2="27974" y2="10070"/>
                        <a14:foregroundMark x1="70579" y1="7026" x2="85209" y2="7026"/>
                        <a14:foregroundMark x1="89871" y1="11007" x2="91640" y2="14286"/>
                        <a14:foregroundMark x1="80225" y1="7026" x2="80386" y2="5386"/>
                        <a14:foregroundMark x1="73955" y1="5621" x2="76527" y2="9836"/>
                        <a14:foregroundMark x1="76688" y1="4918" x2="77974" y2="3513"/>
                        <a14:foregroundMark x1="30868" y1="6792" x2="27814" y2="8665"/>
                        <a14:backgroundMark x1="9807" y1="60187" x2="20900" y2="59485"/>
                        <a14:backgroundMark x1="20900" y1="59485" x2="21383" y2="59719"/>
                        <a14:backgroundMark x1="21543" y1="60422" x2="10129" y2="60422"/>
                        <a14:backgroundMark x1="10129" y1="60422" x2="9968" y2="60656"/>
                        <a14:backgroundMark x1="45498" y1="61593" x2="51929" y2="60890"/>
                        <a14:backgroundMark x1="53698" y1="60422" x2="45016" y2="59719"/>
                        <a14:backgroundMark x1="43730" y1="60187" x2="48714" y2="60890"/>
                        <a14:backgroundMark x1="88746" y1="59016" x2="88907" y2="62763"/>
                        <a14:backgroundMark x1="85370" y1="54333" x2="87942" y2="62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4200656"/>
            <a:ext cx="3160335" cy="25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3" descr="Bài 21: Các giác quan của cơ th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2" t="61803" r="11383" b="11864"/>
          <a:stretch/>
        </p:blipFill>
        <p:spPr bwMode="auto">
          <a:xfrm>
            <a:off x="990600" y="1524000"/>
            <a:ext cx="7693025" cy="52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68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245200"/>
            <a:ext cx="5488688" cy="878609"/>
            <a:chOff x="2040326" y="521193"/>
            <a:chExt cx="5488688" cy="878609"/>
          </a:xfrm>
        </p:grpSpPr>
        <p:sp>
          <p:nvSpPr>
            <p:cNvPr id="21" name="TextBox 20"/>
            <p:cNvSpPr txBox="1"/>
            <p:nvPr/>
          </p:nvSpPr>
          <p:spPr>
            <a:xfrm>
              <a:off x="2042614" y="521193"/>
              <a:ext cx="548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21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03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40326" y="907359"/>
              <a:ext cx="2901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 nhiên và xã hội</a:t>
              </a:r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543" y="631366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Các giác quan của cơ thể (tiết 3)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3" descr="Bài 21: Các giác quan của cơ th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73536" r="56317" b="14055"/>
          <a:stretch/>
        </p:blipFill>
        <p:spPr bwMode="auto">
          <a:xfrm>
            <a:off x="0" y="2057400"/>
            <a:ext cx="87816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83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 descr="Bài 21: Các giác quan của cơ th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975" y="2819400"/>
            <a:ext cx="853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 thực hành việc bảo vệ và chăm sóc 5 giác quan của mình.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2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0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14127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22169" r="50665" b="61917"/>
          <a:stretch/>
        </p:blipFill>
        <p:spPr bwMode="auto">
          <a:xfrm>
            <a:off x="0" y="15768"/>
            <a:ext cx="3810000" cy="247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387" y="18818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2" t="17457" r="8930" b="66081"/>
          <a:stretch/>
        </p:blipFill>
        <p:spPr bwMode="auto">
          <a:xfrm>
            <a:off x="4191001" y="18631"/>
            <a:ext cx="3609106" cy="23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0171" y="162823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41525" r="52306" b="43991"/>
          <a:stretch/>
        </p:blipFill>
        <p:spPr bwMode="auto">
          <a:xfrm>
            <a:off x="381000" y="2401416"/>
            <a:ext cx="3269673" cy="216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2059" y="455581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t="56996" r="51977" b="21528"/>
          <a:stretch/>
        </p:blipFill>
        <p:spPr bwMode="auto">
          <a:xfrm>
            <a:off x="4078431" y="2360523"/>
            <a:ext cx="3726872" cy="24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2" t="44585" r="10147" b="37431"/>
          <a:stretch/>
        </p:blipFill>
        <p:spPr bwMode="auto">
          <a:xfrm>
            <a:off x="2743200" y="4680779"/>
            <a:ext cx="3124200" cy="21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87292" y="4520899"/>
            <a:ext cx="165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2619" y="5557261"/>
            <a:ext cx="14045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b="11518"/>
          <a:stretch/>
        </p:blipFill>
        <p:spPr bwMode="auto">
          <a:xfrm>
            <a:off x="685800" y="1804404"/>
            <a:ext cx="7315200" cy="505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Bài 21: Các giác quan của cơ th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ài 21: Các giác quan của cơ th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5575" y="1068507"/>
            <a:ext cx="8909937" cy="807244"/>
            <a:chOff x="155575" y="1068507"/>
            <a:chExt cx="8909937" cy="807244"/>
          </a:xfrm>
        </p:grpSpPr>
        <p:sp>
          <p:nvSpPr>
            <p:cNvPr id="7" name="TextBox 6"/>
            <p:cNvSpPr txBox="1"/>
            <p:nvPr/>
          </p:nvSpPr>
          <p:spPr>
            <a:xfrm>
              <a:off x="1219200" y="1320513"/>
              <a:ext cx="7846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tên một số việc làm bảo vệ mũi, lưỡi và da.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66" t="7302" r="81267" b="85396"/>
            <a:stretch/>
          </p:blipFill>
          <p:spPr bwMode="auto">
            <a:xfrm>
              <a:off x="155575" y="1068507"/>
              <a:ext cx="708384" cy="80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29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14237" r="50000" b="54763"/>
          <a:stretch/>
        </p:blipFill>
        <p:spPr bwMode="auto">
          <a:xfrm>
            <a:off x="1393491" y="1828800"/>
            <a:ext cx="5870708" cy="406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0244" y="1123809"/>
            <a:ext cx="784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việc làm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5" y="1793697"/>
            <a:ext cx="6071923" cy="462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0244" y="1123809"/>
            <a:ext cx="784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việc làm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42379" r="49017" b="11277"/>
          <a:stretch/>
        </p:blipFill>
        <p:spPr bwMode="auto">
          <a:xfrm>
            <a:off x="609600" y="1828800"/>
            <a:ext cx="6705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6" t="62750" r="8146"/>
          <a:stretch/>
        </p:blipFill>
        <p:spPr bwMode="auto">
          <a:xfrm>
            <a:off x="1219200" y="1981200"/>
            <a:ext cx="6414499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3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219200" y="631366"/>
            <a:ext cx="29015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784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việc làm bảo vệ mũi, lưỡi và da.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22" y="2667000"/>
            <a:ext cx="1609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Thảo luận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hóm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51" y="1803975"/>
            <a:ext cx="6705600" cy="475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8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14458" r="7133" b="45519"/>
          <a:stretch/>
        </p:blipFill>
        <p:spPr bwMode="auto">
          <a:xfrm>
            <a:off x="736579" y="2173307"/>
            <a:ext cx="8305800" cy="46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9665" y="877588"/>
            <a:ext cx="8170777" cy="1295719"/>
            <a:chOff x="-19665" y="877588"/>
            <a:chExt cx="8170777" cy="1295719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1219200"/>
              <a:ext cx="78463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Nói những việc nên làm, không nên làm để bảo vệ mũi, lưỡi và da.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665" y="877588"/>
              <a:ext cx="756244" cy="934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1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4285" y="1222356"/>
            <a:ext cx="784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Nói những việc nên làm, không nên làm để bảo vệ mũi, lưỡi và da.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4458" r="62968" b="65531"/>
          <a:stretch/>
        </p:blipFill>
        <p:spPr bwMode="auto">
          <a:xfrm>
            <a:off x="1221488" y="2173307"/>
            <a:ext cx="6929624" cy="46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8" y="2173307"/>
            <a:ext cx="7053263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" y="1022779"/>
            <a:ext cx="755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480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DFPOP1-W9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171</cp:revision>
  <dcterms:created xsi:type="dcterms:W3CDTF">2023-10-06T12:18:00Z</dcterms:created>
  <dcterms:modified xsi:type="dcterms:W3CDTF">2025-04-14T07:28:41Z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461568D6526E4F73B0E9C103C0C29EC1_12</vt:lpwstr>
  </property>
  <property fmtid="{D5CDD505-2E9C-101B-9397-08002B2CF9AE}" pid="3" name="KSOProductBuildVer">
    <vt:lpwstr>1033-12.2.0.13266</vt:lpwstr>
  </property>
</Properties>
</file>