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335" r:id="rId2"/>
    <p:sldId id="336" r:id="rId3"/>
    <p:sldId id="290" r:id="rId4"/>
    <p:sldId id="309" r:id="rId5"/>
    <p:sldId id="33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0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70" y="5850430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" y="585043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32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78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13993" y="2057400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23</a:t>
            </a:r>
            <a:r>
              <a:rPr lang="en-US" altLang="zh-CN" sz="36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 ĐỘNG VÀ NGHỈ NGƠI</a:t>
            </a: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4" y="2167480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3D15D-C679-41BA-AAB6-86213A5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2" y="701378"/>
            <a:ext cx="4523981" cy="580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762000" y="552473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0E347-BE18-4052-A3D4-854ECC94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48" y="904220"/>
            <a:ext cx="6344152" cy="4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CF7D-3A6D-4EB9-B54B-810CB663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971800"/>
            <a:ext cx="3581400" cy="2853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24BE8-E54A-468A-847A-EE5460AA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64729"/>
            <a:ext cx="4038600" cy="25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106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135</cp:revision>
  <dcterms:created xsi:type="dcterms:W3CDTF">2020-08-08T13:30:12Z</dcterms:created>
  <dcterms:modified xsi:type="dcterms:W3CDTF">2025-04-14T09:08:11Z</dcterms:modified>
</cp:coreProperties>
</file>