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21"/>
  </p:notesMasterIdLst>
  <p:sldIdLst>
    <p:sldId id="568" r:id="rId2"/>
    <p:sldId id="569" r:id="rId3"/>
    <p:sldId id="570" r:id="rId4"/>
    <p:sldId id="498" r:id="rId5"/>
    <p:sldId id="567" r:id="rId6"/>
    <p:sldId id="556" r:id="rId7"/>
    <p:sldId id="558" r:id="rId8"/>
    <p:sldId id="559" r:id="rId9"/>
    <p:sldId id="560" r:id="rId10"/>
    <p:sldId id="561" r:id="rId11"/>
    <p:sldId id="562" r:id="rId12"/>
    <p:sldId id="500" r:id="rId13"/>
    <p:sldId id="564" r:id="rId14"/>
    <p:sldId id="543" r:id="rId15"/>
    <p:sldId id="566" r:id="rId16"/>
    <p:sldId id="546" r:id="rId17"/>
    <p:sldId id="571" r:id="rId18"/>
    <p:sldId id="525" r:id="rId19"/>
    <p:sldId id="554" r:id="rId20"/>
  </p:sldIdLst>
  <p:sldSz cx="9144000" cy="5143500" type="screen16x9"/>
  <p:notesSz cx="6858000" cy="9144000"/>
  <p:defaultTextStyle>
    <a:defPPr>
      <a:defRPr lang="en-US"/>
    </a:defPPr>
    <a:lvl1pPr marL="0" algn="l" defTabSz="913163" rtl="0" eaLnBrk="1" latinLnBrk="0" hangingPunct="1">
      <a:defRPr sz="1800" kern="1200">
        <a:solidFill>
          <a:schemeClr val="tx1"/>
        </a:solidFill>
        <a:latin typeface="+mn-lt"/>
        <a:ea typeface="+mn-ea"/>
        <a:cs typeface="+mn-cs"/>
      </a:defRPr>
    </a:lvl1pPr>
    <a:lvl2pPr marL="456569" algn="l" defTabSz="913163" rtl="0" eaLnBrk="1" latinLnBrk="0" hangingPunct="1">
      <a:defRPr sz="1800" kern="1200">
        <a:solidFill>
          <a:schemeClr val="tx1"/>
        </a:solidFill>
        <a:latin typeface="+mn-lt"/>
        <a:ea typeface="+mn-ea"/>
        <a:cs typeface="+mn-cs"/>
      </a:defRPr>
    </a:lvl2pPr>
    <a:lvl3pPr marL="913163" algn="l" defTabSz="913163" rtl="0" eaLnBrk="1" latinLnBrk="0" hangingPunct="1">
      <a:defRPr sz="1800" kern="1200">
        <a:solidFill>
          <a:schemeClr val="tx1"/>
        </a:solidFill>
        <a:latin typeface="+mn-lt"/>
        <a:ea typeface="+mn-ea"/>
        <a:cs typeface="+mn-cs"/>
      </a:defRPr>
    </a:lvl3pPr>
    <a:lvl4pPr marL="1369739" algn="l" defTabSz="913163" rtl="0" eaLnBrk="1" latinLnBrk="0" hangingPunct="1">
      <a:defRPr sz="1800" kern="1200">
        <a:solidFill>
          <a:schemeClr val="tx1"/>
        </a:solidFill>
        <a:latin typeface="+mn-lt"/>
        <a:ea typeface="+mn-ea"/>
        <a:cs typeface="+mn-cs"/>
      </a:defRPr>
    </a:lvl4pPr>
    <a:lvl5pPr marL="1826324" algn="l" defTabSz="913163" rtl="0" eaLnBrk="1" latinLnBrk="0" hangingPunct="1">
      <a:defRPr sz="1800" kern="1200">
        <a:solidFill>
          <a:schemeClr val="tx1"/>
        </a:solidFill>
        <a:latin typeface="+mn-lt"/>
        <a:ea typeface="+mn-ea"/>
        <a:cs typeface="+mn-cs"/>
      </a:defRPr>
    </a:lvl5pPr>
    <a:lvl6pPr marL="2282893" algn="l" defTabSz="913163" rtl="0" eaLnBrk="1" latinLnBrk="0" hangingPunct="1">
      <a:defRPr sz="1800" kern="1200">
        <a:solidFill>
          <a:schemeClr val="tx1"/>
        </a:solidFill>
        <a:latin typeface="+mn-lt"/>
        <a:ea typeface="+mn-ea"/>
        <a:cs typeface="+mn-cs"/>
      </a:defRPr>
    </a:lvl6pPr>
    <a:lvl7pPr marL="2739461" algn="l" defTabSz="913163" rtl="0" eaLnBrk="1" latinLnBrk="0" hangingPunct="1">
      <a:defRPr sz="1800" kern="1200">
        <a:solidFill>
          <a:schemeClr val="tx1"/>
        </a:solidFill>
        <a:latin typeface="+mn-lt"/>
        <a:ea typeface="+mn-ea"/>
        <a:cs typeface="+mn-cs"/>
      </a:defRPr>
    </a:lvl7pPr>
    <a:lvl8pPr marL="3196047" algn="l" defTabSz="913163" rtl="0" eaLnBrk="1" latinLnBrk="0" hangingPunct="1">
      <a:defRPr sz="1800" kern="1200">
        <a:solidFill>
          <a:schemeClr val="tx1"/>
        </a:solidFill>
        <a:latin typeface="+mn-lt"/>
        <a:ea typeface="+mn-ea"/>
        <a:cs typeface="+mn-cs"/>
      </a:defRPr>
    </a:lvl8pPr>
    <a:lvl9pPr marL="3652632" algn="l" defTabSz="9131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3CEF6"/>
    <a:srgbClr val="A521AF"/>
    <a:srgbClr val="AD27B7"/>
    <a:srgbClr val="8F45C7"/>
    <a:srgbClr val="ECB2F0"/>
    <a:srgbClr val="E496EA"/>
    <a:srgbClr val="D24CDC"/>
    <a:srgbClr val="DD77E5"/>
    <a:srgbClr val="BF2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298"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3CAFF-4D11-4A8E-8C2F-A098D7A7599D}"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vi-VN"/>
        </a:p>
      </dgm:t>
    </dgm:pt>
    <dgm:pt modelId="{B81FFDE4-37E0-4398-A38C-A20AB7406FBB}">
      <dgm:prSet phldrT="[Text]"/>
      <dgm:spPr/>
      <dgm:t>
        <a:bodyPr/>
        <a:lstStyle/>
        <a:p>
          <a:r>
            <a:rPr lang="en-US" smtClean="0"/>
            <a:t>Nhiệm vụ 1</a:t>
          </a:r>
          <a:endParaRPr lang="vi-VN"/>
        </a:p>
      </dgm:t>
    </dgm:pt>
    <dgm:pt modelId="{ADCA8967-9584-47A7-AA79-C7F8123CE735}" type="parTrans" cxnId="{F7BE2C68-D3F1-434D-A3DA-BB941AFBB594}">
      <dgm:prSet/>
      <dgm:spPr/>
      <dgm:t>
        <a:bodyPr/>
        <a:lstStyle/>
        <a:p>
          <a:endParaRPr lang="vi-VN"/>
        </a:p>
      </dgm:t>
    </dgm:pt>
    <dgm:pt modelId="{36A29620-F57F-4589-BB35-742A53C19163}" type="sibTrans" cxnId="{F7BE2C68-D3F1-434D-A3DA-BB941AFBB594}">
      <dgm:prSet/>
      <dgm:spPr/>
      <dgm:t>
        <a:bodyPr/>
        <a:lstStyle/>
        <a:p>
          <a:endParaRPr lang="vi-VN"/>
        </a:p>
      </dgm:t>
    </dgm:pt>
    <dgm:pt modelId="{B7C2736B-1AFC-4284-8FC6-712FC621D23E}">
      <dgm:prSet phldrT="[Text]"/>
      <dgm:spPr/>
      <dgm:t>
        <a:bodyPr/>
        <a:lstStyle/>
        <a:p>
          <a:r>
            <a:rPr lang="en-US" smtClean="0"/>
            <a:t>Nhiệm vụ 2</a:t>
          </a:r>
          <a:endParaRPr lang="vi-VN"/>
        </a:p>
      </dgm:t>
    </dgm:pt>
    <dgm:pt modelId="{6CA8DA56-0A00-4CA8-9804-4A7374F83C32}" type="parTrans" cxnId="{E94BA9C5-6138-4F47-9D5D-2DF6EB6CF064}">
      <dgm:prSet/>
      <dgm:spPr/>
      <dgm:t>
        <a:bodyPr/>
        <a:lstStyle/>
        <a:p>
          <a:endParaRPr lang="vi-VN"/>
        </a:p>
      </dgm:t>
    </dgm:pt>
    <dgm:pt modelId="{B7F6EF2F-1811-4014-ACBF-D6A29114937A}" type="sibTrans" cxnId="{E94BA9C5-6138-4F47-9D5D-2DF6EB6CF064}">
      <dgm:prSet/>
      <dgm:spPr/>
      <dgm:t>
        <a:bodyPr/>
        <a:lstStyle/>
        <a:p>
          <a:endParaRPr lang="vi-VN"/>
        </a:p>
      </dgm:t>
    </dgm:pt>
    <dgm:pt modelId="{A0DD9849-9E71-4B7E-90B7-2EC3072B79C6}">
      <dgm:prSet phldrT="[Text]" custT="1"/>
      <dgm:spPr/>
      <dgm:t>
        <a:bodyPr/>
        <a:lstStyle/>
        <a:p>
          <a:r>
            <a:rPr lang="en-US" sz="2800" smtClean="0">
              <a:latin typeface="Times New Roman" pitchFamily="18" charset="0"/>
              <a:cs typeface="Times New Roman" pitchFamily="18" charset="0"/>
            </a:rPr>
            <a:t>Dán “</a:t>
          </a:r>
          <a:r>
            <a:rPr lang="en-US" sz="2800" i="1" smtClean="0">
              <a:latin typeface="Times New Roman" pitchFamily="18" charset="0"/>
              <a:cs typeface="Times New Roman" pitchFamily="18" charset="0"/>
            </a:rPr>
            <a:t>mặt cười</a:t>
          </a:r>
          <a:r>
            <a:rPr lang="en-US" sz="2800" smtClean="0">
              <a:latin typeface="Times New Roman" pitchFamily="18" charset="0"/>
              <a:cs typeface="Times New Roman" pitchFamily="18" charset="0"/>
            </a:rPr>
            <a:t>” vào hoạt động có lợi cho sức khỏe.</a:t>
          </a:r>
          <a:endParaRPr lang="vi-VN" sz="2800">
            <a:latin typeface="Times New Roman" pitchFamily="18" charset="0"/>
            <a:cs typeface="Times New Roman" pitchFamily="18" charset="0"/>
          </a:endParaRPr>
        </a:p>
      </dgm:t>
    </dgm:pt>
    <dgm:pt modelId="{F87E260F-7F60-4EA5-88B2-EF43362D50D3}" type="parTrans" cxnId="{E2CD9927-4543-4144-B87B-E106015E0187}">
      <dgm:prSet/>
      <dgm:spPr/>
      <dgm:t>
        <a:bodyPr/>
        <a:lstStyle/>
        <a:p>
          <a:endParaRPr lang="vi-VN"/>
        </a:p>
      </dgm:t>
    </dgm:pt>
    <dgm:pt modelId="{B7052F69-96D5-441A-9FAD-F3E74ADF0812}" type="sibTrans" cxnId="{E2CD9927-4543-4144-B87B-E106015E0187}">
      <dgm:prSet/>
      <dgm:spPr/>
      <dgm:t>
        <a:bodyPr/>
        <a:lstStyle/>
        <a:p>
          <a:endParaRPr lang="vi-VN"/>
        </a:p>
      </dgm:t>
    </dgm:pt>
    <dgm:pt modelId="{80BC9CD4-B6ED-4E9B-9C63-28988D51808F}">
      <dgm:prSet custT="1"/>
      <dgm:spPr/>
      <dgm:t>
        <a:bodyPr/>
        <a:lstStyle/>
        <a:p>
          <a:r>
            <a:rPr lang="en-US" sz="3200" smtClean="0">
              <a:latin typeface="Times New Roman" pitchFamily="18" charset="0"/>
              <a:cs typeface="Times New Roman" pitchFamily="18" charset="0"/>
            </a:rPr>
            <a:t>Các bạn nhỏ trong hình đang làm gì?  </a:t>
          </a:r>
          <a:endParaRPr lang="vi-VN" sz="3200">
            <a:latin typeface="Times New Roman" pitchFamily="18" charset="0"/>
            <a:cs typeface="Times New Roman" pitchFamily="18" charset="0"/>
          </a:endParaRPr>
        </a:p>
      </dgm:t>
    </dgm:pt>
    <dgm:pt modelId="{1EB01221-F285-4B21-96D4-E570EC3472BF}" type="parTrans" cxnId="{B0F5F645-E7DB-4689-8833-B9874FA8AF12}">
      <dgm:prSet/>
      <dgm:spPr/>
      <dgm:t>
        <a:bodyPr/>
        <a:lstStyle/>
        <a:p>
          <a:endParaRPr lang="vi-VN"/>
        </a:p>
      </dgm:t>
    </dgm:pt>
    <dgm:pt modelId="{BB447631-007F-4598-BAD1-B601DF480596}" type="sibTrans" cxnId="{B0F5F645-E7DB-4689-8833-B9874FA8AF12}">
      <dgm:prSet/>
      <dgm:spPr/>
      <dgm:t>
        <a:bodyPr/>
        <a:lstStyle/>
        <a:p>
          <a:endParaRPr lang="vi-VN"/>
        </a:p>
      </dgm:t>
    </dgm:pt>
    <dgm:pt modelId="{D6997345-355F-4BCF-827E-4ADFC7B0F78C}">
      <dgm:prSet phldrT="[Text]" custT="1"/>
      <dgm:spPr/>
      <dgm:t>
        <a:bodyPr/>
        <a:lstStyle/>
        <a:p>
          <a:r>
            <a:rPr lang="en-US" sz="2800" smtClean="0">
              <a:latin typeface="Times New Roman" pitchFamily="18" charset="0"/>
              <a:cs typeface="Times New Roman" pitchFamily="18" charset="0"/>
            </a:rPr>
            <a:t>Dán “</a:t>
          </a:r>
          <a:r>
            <a:rPr lang="en-US" sz="2800" i="1" smtClean="0">
              <a:latin typeface="Times New Roman" pitchFamily="18" charset="0"/>
              <a:cs typeface="Times New Roman" pitchFamily="18" charset="0"/>
            </a:rPr>
            <a:t>mặt giận” </a:t>
          </a:r>
          <a:r>
            <a:rPr lang="en-US" sz="2800" smtClean="0">
              <a:latin typeface="Times New Roman" pitchFamily="18" charset="0"/>
              <a:cs typeface="Times New Roman" pitchFamily="18" charset="0"/>
            </a:rPr>
            <a:t>vào hoạt động không có lợi cho sức khỏe? </a:t>
          </a:r>
          <a:endParaRPr lang="vi-VN" sz="2800">
            <a:latin typeface="Times New Roman" pitchFamily="18" charset="0"/>
            <a:cs typeface="Times New Roman" pitchFamily="18" charset="0"/>
          </a:endParaRPr>
        </a:p>
      </dgm:t>
    </dgm:pt>
    <dgm:pt modelId="{FD4F3487-120A-432F-B64B-E022E1C301B2}" type="parTrans" cxnId="{A9B9C299-6CCC-40F8-AE07-7F5484DE9CDD}">
      <dgm:prSet/>
      <dgm:spPr/>
    </dgm:pt>
    <dgm:pt modelId="{C228CDF6-70BA-498A-AC70-D207DDDA5EE0}" type="sibTrans" cxnId="{A9B9C299-6CCC-40F8-AE07-7F5484DE9CDD}">
      <dgm:prSet/>
      <dgm:spPr/>
    </dgm:pt>
    <dgm:pt modelId="{A289DBCC-811D-46AB-8213-CAA093E1ADA7}">
      <dgm:prSet phldrT="[Text]" custT="1"/>
      <dgm:spPr/>
      <dgm:t>
        <a:bodyPr/>
        <a:lstStyle/>
        <a:p>
          <a:r>
            <a:rPr lang="en-US" sz="2800" smtClean="0">
              <a:latin typeface="Times New Roman" pitchFamily="18" charset="0"/>
              <a:cs typeface="Times New Roman" pitchFamily="18" charset="0"/>
            </a:rPr>
            <a:t>Vì sao ?</a:t>
          </a:r>
          <a:endParaRPr lang="vi-VN" sz="2800">
            <a:latin typeface="Times New Roman" pitchFamily="18" charset="0"/>
            <a:cs typeface="Times New Roman" pitchFamily="18" charset="0"/>
          </a:endParaRPr>
        </a:p>
      </dgm:t>
    </dgm:pt>
    <dgm:pt modelId="{87194CAB-10CB-41C8-BBC7-2A8185CF364C}" type="parTrans" cxnId="{49565964-DE8E-4F85-9001-7B3E075A8191}">
      <dgm:prSet/>
      <dgm:spPr/>
    </dgm:pt>
    <dgm:pt modelId="{BBC7BEE6-B7CB-45DF-B044-FFE875D63EE9}" type="sibTrans" cxnId="{49565964-DE8E-4F85-9001-7B3E075A8191}">
      <dgm:prSet/>
      <dgm:spPr/>
    </dgm:pt>
    <dgm:pt modelId="{7450ACA7-CB77-4C5C-889A-D01C10F75CF4}" type="pres">
      <dgm:prSet presAssocID="{6C63CAFF-4D11-4A8E-8C2F-A098D7A7599D}" presName="linearFlow" presStyleCnt="0">
        <dgm:presLayoutVars>
          <dgm:dir/>
          <dgm:animLvl val="lvl"/>
          <dgm:resizeHandles val="exact"/>
        </dgm:presLayoutVars>
      </dgm:prSet>
      <dgm:spPr/>
      <dgm:t>
        <a:bodyPr/>
        <a:lstStyle/>
        <a:p>
          <a:endParaRPr lang="vi-VN"/>
        </a:p>
      </dgm:t>
    </dgm:pt>
    <dgm:pt modelId="{02C24CC4-2D45-4785-AE1C-F9050ADBF639}" type="pres">
      <dgm:prSet presAssocID="{B81FFDE4-37E0-4398-A38C-A20AB7406FBB}" presName="composite" presStyleCnt="0"/>
      <dgm:spPr/>
    </dgm:pt>
    <dgm:pt modelId="{1FA54AD4-3594-4176-82CF-786C2CC26D62}" type="pres">
      <dgm:prSet presAssocID="{B81FFDE4-37E0-4398-A38C-A20AB7406FBB}" presName="parentText" presStyleLbl="alignNode1" presStyleIdx="0" presStyleCnt="2">
        <dgm:presLayoutVars>
          <dgm:chMax val="1"/>
          <dgm:bulletEnabled val="1"/>
        </dgm:presLayoutVars>
      </dgm:prSet>
      <dgm:spPr/>
      <dgm:t>
        <a:bodyPr/>
        <a:lstStyle/>
        <a:p>
          <a:endParaRPr lang="vi-VN"/>
        </a:p>
      </dgm:t>
    </dgm:pt>
    <dgm:pt modelId="{8C432A67-9393-4BD4-9DF8-DFC3E3E003E9}" type="pres">
      <dgm:prSet presAssocID="{B81FFDE4-37E0-4398-A38C-A20AB7406FBB}" presName="descendantText" presStyleLbl="alignAcc1" presStyleIdx="0" presStyleCnt="2">
        <dgm:presLayoutVars>
          <dgm:bulletEnabled val="1"/>
        </dgm:presLayoutVars>
      </dgm:prSet>
      <dgm:spPr/>
      <dgm:t>
        <a:bodyPr/>
        <a:lstStyle/>
        <a:p>
          <a:endParaRPr lang="vi-VN"/>
        </a:p>
      </dgm:t>
    </dgm:pt>
    <dgm:pt modelId="{A79E5F35-408D-4CF1-B741-041230A2218D}" type="pres">
      <dgm:prSet presAssocID="{36A29620-F57F-4589-BB35-742A53C19163}" presName="sp" presStyleCnt="0"/>
      <dgm:spPr/>
    </dgm:pt>
    <dgm:pt modelId="{F037A37D-2B00-4720-9D7A-EB6812105D0B}" type="pres">
      <dgm:prSet presAssocID="{B7C2736B-1AFC-4284-8FC6-712FC621D23E}" presName="composite" presStyleCnt="0"/>
      <dgm:spPr/>
    </dgm:pt>
    <dgm:pt modelId="{2FF2A10E-9748-43E3-9F4C-56523AA9C415}" type="pres">
      <dgm:prSet presAssocID="{B7C2736B-1AFC-4284-8FC6-712FC621D23E}" presName="parentText" presStyleLbl="alignNode1" presStyleIdx="1" presStyleCnt="2">
        <dgm:presLayoutVars>
          <dgm:chMax val="1"/>
          <dgm:bulletEnabled val="1"/>
        </dgm:presLayoutVars>
      </dgm:prSet>
      <dgm:spPr/>
      <dgm:t>
        <a:bodyPr/>
        <a:lstStyle/>
        <a:p>
          <a:endParaRPr lang="vi-VN"/>
        </a:p>
      </dgm:t>
    </dgm:pt>
    <dgm:pt modelId="{124BDEB3-6D42-4914-80BB-F6581D90A8CB}" type="pres">
      <dgm:prSet presAssocID="{B7C2736B-1AFC-4284-8FC6-712FC621D23E}" presName="descendantText" presStyleLbl="alignAcc1" presStyleIdx="1" presStyleCnt="2" custScaleY="190039">
        <dgm:presLayoutVars>
          <dgm:bulletEnabled val="1"/>
        </dgm:presLayoutVars>
      </dgm:prSet>
      <dgm:spPr/>
      <dgm:t>
        <a:bodyPr/>
        <a:lstStyle/>
        <a:p>
          <a:endParaRPr lang="vi-VN"/>
        </a:p>
      </dgm:t>
    </dgm:pt>
  </dgm:ptLst>
  <dgm:cxnLst>
    <dgm:cxn modelId="{E94BA9C5-6138-4F47-9D5D-2DF6EB6CF064}" srcId="{6C63CAFF-4D11-4A8E-8C2F-A098D7A7599D}" destId="{B7C2736B-1AFC-4284-8FC6-712FC621D23E}" srcOrd="1" destOrd="0" parTransId="{6CA8DA56-0A00-4CA8-9804-4A7374F83C32}" sibTransId="{B7F6EF2F-1811-4014-ACBF-D6A29114937A}"/>
    <dgm:cxn modelId="{02CCCF82-0D20-413E-B17F-9EA6EEE5C334}" type="presOf" srcId="{80BC9CD4-B6ED-4E9B-9C63-28988D51808F}" destId="{8C432A67-9393-4BD4-9DF8-DFC3E3E003E9}" srcOrd="0" destOrd="0" presId="urn:microsoft.com/office/officeart/2005/8/layout/chevron2"/>
    <dgm:cxn modelId="{F7BE2C68-D3F1-434D-A3DA-BB941AFBB594}" srcId="{6C63CAFF-4D11-4A8E-8C2F-A098D7A7599D}" destId="{B81FFDE4-37E0-4398-A38C-A20AB7406FBB}" srcOrd="0" destOrd="0" parTransId="{ADCA8967-9584-47A7-AA79-C7F8123CE735}" sibTransId="{36A29620-F57F-4589-BB35-742A53C19163}"/>
    <dgm:cxn modelId="{5074477D-249D-4820-9D4D-D1FABF5EA392}" type="presOf" srcId="{A289DBCC-811D-46AB-8213-CAA093E1ADA7}" destId="{124BDEB3-6D42-4914-80BB-F6581D90A8CB}" srcOrd="0" destOrd="2" presId="urn:microsoft.com/office/officeart/2005/8/layout/chevron2"/>
    <dgm:cxn modelId="{9F136FB8-5275-45D8-BF38-90C2826A01B5}" type="presOf" srcId="{6C63CAFF-4D11-4A8E-8C2F-A098D7A7599D}" destId="{7450ACA7-CB77-4C5C-889A-D01C10F75CF4}" srcOrd="0" destOrd="0" presId="urn:microsoft.com/office/officeart/2005/8/layout/chevron2"/>
    <dgm:cxn modelId="{F11108E3-E9C3-462F-B201-DCA320B80E29}" type="presOf" srcId="{D6997345-355F-4BCF-827E-4ADFC7B0F78C}" destId="{124BDEB3-6D42-4914-80BB-F6581D90A8CB}" srcOrd="0" destOrd="1" presId="urn:microsoft.com/office/officeart/2005/8/layout/chevron2"/>
    <dgm:cxn modelId="{B0F5F645-E7DB-4689-8833-B9874FA8AF12}" srcId="{B81FFDE4-37E0-4398-A38C-A20AB7406FBB}" destId="{80BC9CD4-B6ED-4E9B-9C63-28988D51808F}" srcOrd="0" destOrd="0" parTransId="{1EB01221-F285-4B21-96D4-E570EC3472BF}" sibTransId="{BB447631-007F-4598-BAD1-B601DF480596}"/>
    <dgm:cxn modelId="{E2CD9927-4543-4144-B87B-E106015E0187}" srcId="{B7C2736B-1AFC-4284-8FC6-712FC621D23E}" destId="{A0DD9849-9E71-4B7E-90B7-2EC3072B79C6}" srcOrd="0" destOrd="0" parTransId="{F87E260F-7F60-4EA5-88B2-EF43362D50D3}" sibTransId="{B7052F69-96D5-441A-9FAD-F3E74ADF0812}"/>
    <dgm:cxn modelId="{655F9D3C-DB1A-41F8-996C-74D2B2196668}" type="presOf" srcId="{B81FFDE4-37E0-4398-A38C-A20AB7406FBB}" destId="{1FA54AD4-3594-4176-82CF-786C2CC26D62}" srcOrd="0" destOrd="0" presId="urn:microsoft.com/office/officeart/2005/8/layout/chevron2"/>
    <dgm:cxn modelId="{49565964-DE8E-4F85-9001-7B3E075A8191}" srcId="{B7C2736B-1AFC-4284-8FC6-712FC621D23E}" destId="{A289DBCC-811D-46AB-8213-CAA093E1ADA7}" srcOrd="2" destOrd="0" parTransId="{87194CAB-10CB-41C8-BBC7-2A8185CF364C}" sibTransId="{BBC7BEE6-B7CB-45DF-B044-FFE875D63EE9}"/>
    <dgm:cxn modelId="{6E10CEFB-21C5-472C-9E55-04D4DDEC198A}" type="presOf" srcId="{A0DD9849-9E71-4B7E-90B7-2EC3072B79C6}" destId="{124BDEB3-6D42-4914-80BB-F6581D90A8CB}" srcOrd="0" destOrd="0" presId="urn:microsoft.com/office/officeart/2005/8/layout/chevron2"/>
    <dgm:cxn modelId="{4002F2A5-D31E-4F1E-A56D-DA7F3EE84BA7}" type="presOf" srcId="{B7C2736B-1AFC-4284-8FC6-712FC621D23E}" destId="{2FF2A10E-9748-43E3-9F4C-56523AA9C415}" srcOrd="0" destOrd="0" presId="urn:microsoft.com/office/officeart/2005/8/layout/chevron2"/>
    <dgm:cxn modelId="{A9B9C299-6CCC-40F8-AE07-7F5484DE9CDD}" srcId="{B7C2736B-1AFC-4284-8FC6-712FC621D23E}" destId="{D6997345-355F-4BCF-827E-4ADFC7B0F78C}" srcOrd="1" destOrd="0" parTransId="{FD4F3487-120A-432F-B64B-E022E1C301B2}" sibTransId="{C228CDF6-70BA-498A-AC70-D207DDDA5EE0}"/>
    <dgm:cxn modelId="{A69F89F5-FBD1-441A-8208-31DD1622693C}" type="presParOf" srcId="{7450ACA7-CB77-4C5C-889A-D01C10F75CF4}" destId="{02C24CC4-2D45-4785-AE1C-F9050ADBF639}" srcOrd="0" destOrd="0" presId="urn:microsoft.com/office/officeart/2005/8/layout/chevron2"/>
    <dgm:cxn modelId="{2EE17EE7-2347-4808-8E45-F295B9CA2188}" type="presParOf" srcId="{02C24CC4-2D45-4785-AE1C-F9050ADBF639}" destId="{1FA54AD4-3594-4176-82CF-786C2CC26D62}" srcOrd="0" destOrd="0" presId="urn:microsoft.com/office/officeart/2005/8/layout/chevron2"/>
    <dgm:cxn modelId="{AD253301-2278-419D-997B-FBD74749B10D}" type="presParOf" srcId="{02C24CC4-2D45-4785-AE1C-F9050ADBF639}" destId="{8C432A67-9393-4BD4-9DF8-DFC3E3E003E9}" srcOrd="1" destOrd="0" presId="urn:microsoft.com/office/officeart/2005/8/layout/chevron2"/>
    <dgm:cxn modelId="{603EEB56-F53A-42FB-B8AC-1D260C50F525}" type="presParOf" srcId="{7450ACA7-CB77-4C5C-889A-D01C10F75CF4}" destId="{A79E5F35-408D-4CF1-B741-041230A2218D}" srcOrd="1" destOrd="0" presId="urn:microsoft.com/office/officeart/2005/8/layout/chevron2"/>
    <dgm:cxn modelId="{F1379F23-E111-40DE-9B1A-893F1493BBD9}" type="presParOf" srcId="{7450ACA7-CB77-4C5C-889A-D01C10F75CF4}" destId="{F037A37D-2B00-4720-9D7A-EB6812105D0B}" srcOrd="2" destOrd="0" presId="urn:microsoft.com/office/officeart/2005/8/layout/chevron2"/>
    <dgm:cxn modelId="{4758B70A-75B3-4E61-BF6B-3C876E5CA577}" type="presParOf" srcId="{F037A37D-2B00-4720-9D7A-EB6812105D0B}" destId="{2FF2A10E-9748-43E3-9F4C-56523AA9C415}" srcOrd="0" destOrd="0" presId="urn:microsoft.com/office/officeart/2005/8/layout/chevron2"/>
    <dgm:cxn modelId="{A51C8796-EF03-44AC-95D4-0066B4A63FB4}" type="presParOf" srcId="{F037A37D-2B00-4720-9D7A-EB6812105D0B}" destId="{124BDEB3-6D42-4914-80BB-F6581D90A8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54AD4-3594-4176-82CF-786C2CC26D62}">
      <dsp:nvSpPr>
        <dsp:cNvPr id="0" name=""/>
        <dsp:cNvSpPr/>
      </dsp:nvSpPr>
      <dsp:spPr>
        <a:xfrm rot="5400000">
          <a:off x="-204585" y="206394"/>
          <a:ext cx="1363904" cy="95473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t>Nhiệm vụ 1</a:t>
          </a:r>
          <a:endParaRPr lang="vi-VN" sz="1500" kern="1200"/>
        </a:p>
      </dsp:txBody>
      <dsp:txXfrm rot="-5400000">
        <a:off x="1" y="479176"/>
        <a:ext cx="954733" cy="409171"/>
      </dsp:txXfrm>
    </dsp:sp>
    <dsp:sp modelId="{8C432A67-9393-4BD4-9DF8-DFC3E3E003E9}">
      <dsp:nvSpPr>
        <dsp:cNvPr id="0" name=""/>
        <dsp:cNvSpPr/>
      </dsp:nvSpPr>
      <dsp:spPr>
        <a:xfrm rot="5400000">
          <a:off x="4593974" y="-3637433"/>
          <a:ext cx="886537" cy="816502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smtClean="0">
              <a:latin typeface="Times New Roman" pitchFamily="18" charset="0"/>
              <a:cs typeface="Times New Roman" pitchFamily="18" charset="0"/>
            </a:rPr>
            <a:t>Các bạn nhỏ trong hình đang làm gì?  </a:t>
          </a:r>
          <a:endParaRPr lang="vi-VN" sz="3200" kern="1200">
            <a:latin typeface="Times New Roman" pitchFamily="18" charset="0"/>
            <a:cs typeface="Times New Roman" pitchFamily="18" charset="0"/>
          </a:endParaRPr>
        </a:p>
      </dsp:txBody>
      <dsp:txXfrm rot="-5400000">
        <a:off x="954733" y="45085"/>
        <a:ext cx="8121743" cy="799983"/>
      </dsp:txXfrm>
    </dsp:sp>
    <dsp:sp modelId="{2FF2A10E-9748-43E3-9F4C-56523AA9C415}">
      <dsp:nvSpPr>
        <dsp:cNvPr id="0" name=""/>
        <dsp:cNvSpPr/>
      </dsp:nvSpPr>
      <dsp:spPr>
        <a:xfrm rot="5400000">
          <a:off x="-204585" y="1715422"/>
          <a:ext cx="1363904" cy="954733"/>
        </a:xfrm>
        <a:prstGeom prst="chevron">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t>Nhiệm vụ 2</a:t>
          </a:r>
          <a:endParaRPr lang="vi-VN" sz="1500" kern="1200"/>
        </a:p>
      </dsp:txBody>
      <dsp:txXfrm rot="-5400000">
        <a:off x="1" y="1988204"/>
        <a:ext cx="954733" cy="409171"/>
      </dsp:txXfrm>
    </dsp:sp>
    <dsp:sp modelId="{124BDEB3-6D42-4914-80BB-F6581D90A8CB}">
      <dsp:nvSpPr>
        <dsp:cNvPr id="0" name=""/>
        <dsp:cNvSpPr/>
      </dsp:nvSpPr>
      <dsp:spPr>
        <a:xfrm rot="5400000">
          <a:off x="4194859" y="-2128404"/>
          <a:ext cx="1684767" cy="8165020"/>
        </a:xfrm>
        <a:prstGeom prst="round2SameRect">
          <a:avLst/>
        </a:prstGeom>
        <a:solidFill>
          <a:schemeClr val="lt1">
            <a:alpha val="90000"/>
            <a:hueOff val="0"/>
            <a:satOff val="0"/>
            <a:lumOff val="0"/>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smtClean="0">
              <a:latin typeface="Times New Roman" pitchFamily="18" charset="0"/>
              <a:cs typeface="Times New Roman" pitchFamily="18" charset="0"/>
            </a:rPr>
            <a:t>Dán “</a:t>
          </a:r>
          <a:r>
            <a:rPr lang="en-US" sz="2800" i="1" kern="1200" smtClean="0">
              <a:latin typeface="Times New Roman" pitchFamily="18" charset="0"/>
              <a:cs typeface="Times New Roman" pitchFamily="18" charset="0"/>
            </a:rPr>
            <a:t>mặt cười</a:t>
          </a:r>
          <a:r>
            <a:rPr lang="en-US" sz="2800" kern="1200" smtClean="0">
              <a:latin typeface="Times New Roman" pitchFamily="18" charset="0"/>
              <a:cs typeface="Times New Roman" pitchFamily="18" charset="0"/>
            </a:rPr>
            <a:t>” vào hoạt động có lợi cho sức khỏe.</a:t>
          </a:r>
          <a:endParaRPr lang="vi-VN" sz="2800" kern="120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smtClean="0">
              <a:latin typeface="Times New Roman" pitchFamily="18" charset="0"/>
              <a:cs typeface="Times New Roman" pitchFamily="18" charset="0"/>
            </a:rPr>
            <a:t>Dán “</a:t>
          </a:r>
          <a:r>
            <a:rPr lang="en-US" sz="2800" i="1" kern="1200" smtClean="0">
              <a:latin typeface="Times New Roman" pitchFamily="18" charset="0"/>
              <a:cs typeface="Times New Roman" pitchFamily="18" charset="0"/>
            </a:rPr>
            <a:t>mặt giận” </a:t>
          </a:r>
          <a:r>
            <a:rPr lang="en-US" sz="2800" kern="1200" smtClean="0">
              <a:latin typeface="Times New Roman" pitchFamily="18" charset="0"/>
              <a:cs typeface="Times New Roman" pitchFamily="18" charset="0"/>
            </a:rPr>
            <a:t>vào hoạt động không có lợi cho sức khỏe? </a:t>
          </a:r>
          <a:endParaRPr lang="vi-VN" sz="2800" kern="120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smtClean="0">
              <a:latin typeface="Times New Roman" pitchFamily="18" charset="0"/>
              <a:cs typeface="Times New Roman" pitchFamily="18" charset="0"/>
            </a:rPr>
            <a:t>Vì sao ?</a:t>
          </a:r>
          <a:endParaRPr lang="vi-VN" sz="2800" kern="1200">
            <a:latin typeface="Times New Roman" pitchFamily="18" charset="0"/>
            <a:cs typeface="Times New Roman" pitchFamily="18" charset="0"/>
          </a:endParaRPr>
        </a:p>
      </dsp:txBody>
      <dsp:txXfrm rot="-5400000">
        <a:off x="954733" y="1193966"/>
        <a:ext cx="8082776" cy="15202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286" rtl="0" eaLnBrk="1" latinLnBrk="0" hangingPunct="1">
      <a:defRPr sz="1200" kern="1200">
        <a:solidFill>
          <a:schemeClr val="tx1"/>
        </a:solidFill>
        <a:latin typeface="+mn-lt"/>
        <a:ea typeface="+mn-ea"/>
        <a:cs typeface="+mn-cs"/>
      </a:defRPr>
    </a:lvl1pPr>
    <a:lvl2pPr marL="456632" algn="l" defTabSz="913286" rtl="0" eaLnBrk="1" latinLnBrk="0" hangingPunct="1">
      <a:defRPr sz="1200" kern="1200">
        <a:solidFill>
          <a:schemeClr val="tx1"/>
        </a:solidFill>
        <a:latin typeface="+mn-lt"/>
        <a:ea typeface="+mn-ea"/>
        <a:cs typeface="+mn-cs"/>
      </a:defRPr>
    </a:lvl2pPr>
    <a:lvl3pPr marL="913286" algn="l" defTabSz="913286" rtl="0" eaLnBrk="1" latinLnBrk="0" hangingPunct="1">
      <a:defRPr sz="1200" kern="1200">
        <a:solidFill>
          <a:schemeClr val="tx1"/>
        </a:solidFill>
        <a:latin typeface="+mn-lt"/>
        <a:ea typeface="+mn-ea"/>
        <a:cs typeface="+mn-cs"/>
      </a:defRPr>
    </a:lvl3pPr>
    <a:lvl4pPr marL="1369925" algn="l" defTabSz="913286" rtl="0" eaLnBrk="1" latinLnBrk="0" hangingPunct="1">
      <a:defRPr sz="1200" kern="1200">
        <a:solidFill>
          <a:schemeClr val="tx1"/>
        </a:solidFill>
        <a:latin typeface="+mn-lt"/>
        <a:ea typeface="+mn-ea"/>
        <a:cs typeface="+mn-cs"/>
      </a:defRPr>
    </a:lvl4pPr>
    <a:lvl5pPr marL="1826570" algn="l" defTabSz="913286" rtl="0" eaLnBrk="1" latinLnBrk="0" hangingPunct="1">
      <a:defRPr sz="1200" kern="1200">
        <a:solidFill>
          <a:schemeClr val="tx1"/>
        </a:solidFill>
        <a:latin typeface="+mn-lt"/>
        <a:ea typeface="+mn-ea"/>
        <a:cs typeface="+mn-cs"/>
      </a:defRPr>
    </a:lvl5pPr>
    <a:lvl6pPr marL="2283203" algn="l" defTabSz="913286" rtl="0" eaLnBrk="1" latinLnBrk="0" hangingPunct="1">
      <a:defRPr sz="1200" kern="1200">
        <a:solidFill>
          <a:schemeClr val="tx1"/>
        </a:solidFill>
        <a:latin typeface="+mn-lt"/>
        <a:ea typeface="+mn-ea"/>
        <a:cs typeface="+mn-cs"/>
      </a:defRPr>
    </a:lvl6pPr>
    <a:lvl7pPr marL="2739833" algn="l" defTabSz="913286" rtl="0" eaLnBrk="1" latinLnBrk="0" hangingPunct="1">
      <a:defRPr sz="1200" kern="1200">
        <a:solidFill>
          <a:schemeClr val="tx1"/>
        </a:solidFill>
        <a:latin typeface="+mn-lt"/>
        <a:ea typeface="+mn-ea"/>
        <a:cs typeface="+mn-cs"/>
      </a:defRPr>
    </a:lvl7pPr>
    <a:lvl8pPr marL="3196480" algn="l" defTabSz="913286" rtl="0" eaLnBrk="1" latinLnBrk="0" hangingPunct="1">
      <a:defRPr sz="1200" kern="1200">
        <a:solidFill>
          <a:schemeClr val="tx1"/>
        </a:solidFill>
        <a:latin typeface="+mn-lt"/>
        <a:ea typeface="+mn-ea"/>
        <a:cs typeface="+mn-cs"/>
      </a:defRPr>
    </a:lvl8pPr>
    <a:lvl9pPr marL="3653127" algn="l" defTabSz="913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190510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2025/4/14</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extLst>
      <p:ext uri="{BB962C8B-B14F-4D97-AF65-F5344CB8AC3E}">
        <p14:creationId xmlns:p14="http://schemas.microsoft.com/office/powerpoint/2010/main" val="2695263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2025/4/14</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extLst>
      <p:ext uri="{BB962C8B-B14F-4D97-AF65-F5344CB8AC3E}">
        <p14:creationId xmlns:p14="http://schemas.microsoft.com/office/powerpoint/2010/main" val="14108345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2025/4/14</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extLst>
      <p:ext uri="{BB962C8B-B14F-4D97-AF65-F5344CB8AC3E}">
        <p14:creationId xmlns:p14="http://schemas.microsoft.com/office/powerpoint/2010/main" val="7145464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57" name="图片 56">
            <a:extLst>
              <a:ext uri="{FF2B5EF4-FFF2-40B4-BE49-F238E27FC236}">
                <a16:creationId xmlns:a16="http://schemas.microsoft.com/office/drawing/2014/main" id="{7343F8A5-C415-40A3-B1B5-4A16C085ABF1}"/>
              </a:ext>
            </a:extLst>
          </p:cNvPr>
          <p:cNvPicPr>
            <a:picLocks noChangeAspect="1"/>
          </p:cNvPicPr>
          <p:nvPr userDrawn="1"/>
        </p:nvPicPr>
        <p:blipFill rotWithShape="1">
          <a:blip r:embed="rId2"/>
          <a:srcRect l="24398" t="34293" r="24399" b="34292"/>
          <a:stretch/>
        </p:blipFill>
        <p:spPr>
          <a:xfrm>
            <a:off x="0" y="0"/>
            <a:ext cx="9144000" cy="5143500"/>
          </a:xfrm>
          <a:prstGeom prst="rect">
            <a:avLst/>
          </a:prstGeom>
        </p:spPr>
      </p:pic>
      <p:sp>
        <p:nvSpPr>
          <p:cNvPr id="58" name="矩形 57">
            <a:extLst>
              <a:ext uri="{FF2B5EF4-FFF2-40B4-BE49-F238E27FC236}">
                <a16:creationId xmlns:a16="http://schemas.microsoft.com/office/drawing/2014/main" id="{1299D2AA-F554-4986-A488-32A0B49CEB21}"/>
              </a:ext>
            </a:extLst>
          </p:cNvPr>
          <p:cNvSpPr/>
          <p:nvPr userDrawn="1"/>
        </p:nvSpPr>
        <p:spPr>
          <a:xfrm>
            <a:off x="0" y="0"/>
            <a:ext cx="9144000"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400">
              <a:solidFill>
                <a:prstClr val="white"/>
              </a:solidFill>
            </a:endParaRPr>
          </a:p>
        </p:txBody>
      </p:sp>
    </p:spTree>
    <p:extLst>
      <p:ext uri="{BB962C8B-B14F-4D97-AF65-F5344CB8AC3E}">
        <p14:creationId xmlns:p14="http://schemas.microsoft.com/office/powerpoint/2010/main" val="3585958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2_仅标题">
    <p:spTree>
      <p:nvGrpSpPr>
        <p:cNvPr id="1" name=""/>
        <p:cNvGrpSpPr/>
        <p:nvPr/>
      </p:nvGrpSpPr>
      <p:grpSpPr>
        <a:xfrm>
          <a:off x="0" y="0"/>
          <a:ext cx="0" cy="0"/>
          <a:chOff x="0" y="0"/>
          <a:chExt cx="0" cy="0"/>
        </a:xfrm>
      </p:grpSpPr>
      <p:pic>
        <p:nvPicPr>
          <p:cNvPr id="57" name="图片 56">
            <a:extLst>
              <a:ext uri="{FF2B5EF4-FFF2-40B4-BE49-F238E27FC236}">
                <a16:creationId xmlns:a16="http://schemas.microsoft.com/office/drawing/2014/main" id="{7343F8A5-C415-40A3-B1B5-4A16C085ABF1}"/>
              </a:ext>
            </a:extLst>
          </p:cNvPr>
          <p:cNvPicPr>
            <a:picLocks noChangeAspect="1"/>
          </p:cNvPicPr>
          <p:nvPr userDrawn="1"/>
        </p:nvPicPr>
        <p:blipFill rotWithShape="1">
          <a:blip r:embed="rId2"/>
          <a:srcRect l="24398" t="34293" r="24399" b="34292"/>
          <a:stretch/>
        </p:blipFill>
        <p:spPr>
          <a:xfrm>
            <a:off x="0" y="0"/>
            <a:ext cx="9144000" cy="5143500"/>
          </a:xfrm>
          <a:prstGeom prst="rect">
            <a:avLst/>
          </a:prstGeom>
        </p:spPr>
      </p:pic>
      <p:sp>
        <p:nvSpPr>
          <p:cNvPr id="58" name="矩形 57">
            <a:extLst>
              <a:ext uri="{FF2B5EF4-FFF2-40B4-BE49-F238E27FC236}">
                <a16:creationId xmlns:a16="http://schemas.microsoft.com/office/drawing/2014/main" id="{1299D2AA-F554-4986-A488-32A0B49CEB21}"/>
              </a:ext>
            </a:extLst>
          </p:cNvPr>
          <p:cNvSpPr/>
          <p:nvPr userDrawn="1"/>
        </p:nvSpPr>
        <p:spPr>
          <a:xfrm>
            <a:off x="0" y="0"/>
            <a:ext cx="9144000"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400">
              <a:solidFill>
                <a:prstClr val="white"/>
              </a:solidFill>
            </a:endParaRPr>
          </a:p>
        </p:txBody>
      </p:sp>
    </p:spTree>
    <p:extLst>
      <p:ext uri="{BB962C8B-B14F-4D97-AF65-F5344CB8AC3E}">
        <p14:creationId xmlns:p14="http://schemas.microsoft.com/office/powerpoint/2010/main" val="3561873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079011"/>
      </p:ext>
    </p:extLst>
  </p:cSld>
  <p:clrMapOvr>
    <a:masterClrMapping/>
  </p:clrMapOvr>
  <p:transition spd="slow"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8"/>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68" y="483534"/>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96"/>
            <a:ext cx="1901121" cy="787111"/>
          </a:xfrm>
          <a:prstGeom prst="rect">
            <a:avLst/>
          </a:prstGeom>
        </p:spPr>
      </p:pic>
    </p:spTree>
    <p:extLst>
      <p:ext uri="{BB962C8B-B14F-4D97-AF65-F5344CB8AC3E}">
        <p14:creationId xmlns:p14="http://schemas.microsoft.com/office/powerpoint/2010/main" val="53821776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8"/>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68" y="483534"/>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96"/>
            <a:ext cx="1901121" cy="787111"/>
          </a:xfrm>
          <a:prstGeom prst="rect">
            <a:avLst/>
          </a:prstGeom>
        </p:spPr>
      </p:pic>
    </p:spTree>
    <p:extLst>
      <p:ext uri="{BB962C8B-B14F-4D97-AF65-F5344CB8AC3E}">
        <p14:creationId xmlns:p14="http://schemas.microsoft.com/office/powerpoint/2010/main" val="355166958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8"/>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68" y="483534"/>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96"/>
            <a:ext cx="1901121" cy="787111"/>
          </a:xfrm>
          <a:prstGeom prst="rect">
            <a:avLst/>
          </a:prstGeom>
        </p:spPr>
      </p:pic>
    </p:spTree>
    <p:extLst>
      <p:ext uri="{BB962C8B-B14F-4D97-AF65-F5344CB8AC3E}">
        <p14:creationId xmlns:p14="http://schemas.microsoft.com/office/powerpoint/2010/main" val="312904671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8"/>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68" y="483534"/>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96"/>
            <a:ext cx="1901121" cy="787111"/>
          </a:xfrm>
          <a:prstGeom prst="rect">
            <a:avLst/>
          </a:prstGeom>
        </p:spPr>
      </p:pic>
    </p:spTree>
    <p:extLst>
      <p:ext uri="{BB962C8B-B14F-4D97-AF65-F5344CB8AC3E}">
        <p14:creationId xmlns:p14="http://schemas.microsoft.com/office/powerpoint/2010/main" val="2050537911"/>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03161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2025/4/14</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extLst>
      <p:ext uri="{BB962C8B-B14F-4D97-AF65-F5344CB8AC3E}">
        <p14:creationId xmlns:p14="http://schemas.microsoft.com/office/powerpoint/2010/main" val="16060269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707252"/>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34577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36776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23618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162478"/>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05082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44799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21641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11000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40173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2025/4/14</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extLst>
      <p:ext uri="{BB962C8B-B14F-4D97-AF65-F5344CB8AC3E}">
        <p14:creationId xmlns:p14="http://schemas.microsoft.com/office/powerpoint/2010/main" val="28146073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40410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2025/4/14</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extLst>
      <p:ext uri="{BB962C8B-B14F-4D97-AF65-F5344CB8AC3E}">
        <p14:creationId xmlns:p14="http://schemas.microsoft.com/office/powerpoint/2010/main" val="9303996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2025/4/14</a:t>
            </a:fld>
            <a:endParaRPr lang="zh-CN" altLang="en-US" dirty="0"/>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extLst>
      <p:ext uri="{BB962C8B-B14F-4D97-AF65-F5344CB8AC3E}">
        <p14:creationId xmlns:p14="http://schemas.microsoft.com/office/powerpoint/2010/main" val="37300505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2025/4/14</a:t>
            </a:fld>
            <a:endParaRPr lang="zh-CN" altLang="en-US" dirty="0"/>
          </a:p>
        </p:txBody>
      </p:sp>
      <p:sp>
        <p:nvSpPr>
          <p:cNvPr id="4" name="Footer Placeholder 3"/>
          <p:cNvSpPr>
            <a:spLocks noGrp="1"/>
          </p:cNvSpPr>
          <p:nvPr>
            <p:ph type="ftr" sz="quarter" idx="11"/>
          </p:nvPr>
        </p:nvSpPr>
        <p:spPr/>
        <p:txBody>
          <a:bodyPr/>
          <a:lstStyle/>
          <a:p>
            <a:endParaRPr lang="zh-CN" altLang="en-US" dirty="0"/>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extLst>
      <p:ext uri="{BB962C8B-B14F-4D97-AF65-F5344CB8AC3E}">
        <p14:creationId xmlns:p14="http://schemas.microsoft.com/office/powerpoint/2010/main" val="355471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2025/4/14</a:t>
            </a:fld>
            <a:endParaRPr lang="zh-CN" altLang="en-US" dirty="0"/>
          </a:p>
        </p:txBody>
      </p:sp>
      <p:sp>
        <p:nvSpPr>
          <p:cNvPr id="3" name="Footer Placeholder 2"/>
          <p:cNvSpPr>
            <a:spLocks noGrp="1"/>
          </p:cNvSpPr>
          <p:nvPr>
            <p:ph type="ftr" sz="quarter" idx="11"/>
          </p:nvPr>
        </p:nvSpPr>
        <p:spPr/>
        <p:txBody>
          <a:bodyPr/>
          <a:lstStyle/>
          <a:p>
            <a:endParaRPr lang="zh-CN" alt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extLst>
      <p:ext uri="{BB962C8B-B14F-4D97-AF65-F5344CB8AC3E}">
        <p14:creationId xmlns:p14="http://schemas.microsoft.com/office/powerpoint/2010/main" val="36758255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2025/4/14</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extLst>
      <p:ext uri="{BB962C8B-B14F-4D97-AF65-F5344CB8AC3E}">
        <p14:creationId xmlns:p14="http://schemas.microsoft.com/office/powerpoint/2010/main" val="32451315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2025/4/14</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extLst>
      <p:ext uri="{BB962C8B-B14F-4D97-AF65-F5344CB8AC3E}">
        <p14:creationId xmlns:p14="http://schemas.microsoft.com/office/powerpoint/2010/main" val="18557244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t>2025/4/14</a:t>
            </a:fld>
            <a:endParaRPr lang="zh-CN" alt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dirty="0"/>
          </a:p>
        </p:txBody>
      </p:sp>
      <p:pic>
        <p:nvPicPr>
          <p:cNvPr id="7" name="图片 11"/>
          <p:cNvPicPr>
            <a:picLocks noChangeAspect="1"/>
          </p:cNvPicPr>
          <p:nvPr userDrawn="1"/>
        </p:nvPicPr>
        <p:blipFill rotWithShape="1">
          <a:blip r:embed="rId32" cstate="screen"/>
          <a:srcRect/>
          <a:stretch>
            <a:fillRect/>
          </a:stretch>
        </p:blipFill>
        <p:spPr>
          <a:xfrm>
            <a:off x="5523118" y="3407339"/>
            <a:ext cx="3620909" cy="1737750"/>
          </a:xfrm>
          <a:prstGeom prst="rect">
            <a:avLst/>
          </a:prstGeom>
        </p:spPr>
      </p:pic>
      <p:sp>
        <p:nvSpPr>
          <p:cNvPr id="8" name="矩形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b="0" i="0" dirty="0">
              <a:latin typeface="inpin heiti" charset="-122"/>
              <a:ea typeface="inpin heiti" charset="-122"/>
            </a:endParaRPr>
          </a:p>
        </p:txBody>
      </p:sp>
    </p:spTree>
    <p:extLst>
      <p:ext uri="{BB962C8B-B14F-4D97-AF65-F5344CB8AC3E}">
        <p14:creationId xmlns:p14="http://schemas.microsoft.com/office/powerpoint/2010/main" val="337905703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662" r:id="rId15"/>
    <p:sldLayoutId id="2147483663" r:id="rId16"/>
    <p:sldLayoutId id="2147483664" r:id="rId17"/>
    <p:sldLayoutId id="2147483665"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60" r:id="rId27"/>
    <p:sldLayoutId id="2147483753" r:id="rId28"/>
    <p:sldLayoutId id="2147483780" r:id="rId29"/>
    <p:sldLayoutId id="2147483793" r:id="rId30"/>
  </p:sldLayoutIdLst>
  <p:transition spd="slow">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9144000" cy="51434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766">
              <a:defRPr/>
            </a:pPr>
            <a:endParaRPr lang="en-US" sz="1350" dirty="0">
              <a:solidFill>
                <a:prstClr val="black"/>
              </a:solidFill>
              <a:latin typeface="DFPOP1-W9"/>
            </a:endParaRPr>
          </a:p>
        </p:txBody>
      </p:sp>
      <p:sp>
        <p:nvSpPr>
          <p:cNvPr id="5" name="TextBox 4"/>
          <p:cNvSpPr txBox="1"/>
          <p:nvPr/>
        </p:nvSpPr>
        <p:spPr>
          <a:xfrm>
            <a:off x="-76199" y="1086226"/>
            <a:ext cx="9189777" cy="1077218"/>
          </a:xfrm>
          <a:prstGeom prst="rect">
            <a:avLst/>
          </a:prstGeom>
          <a:noFill/>
        </p:spPr>
        <p:txBody>
          <a:bodyPr wrap="square">
            <a:spAutoFit/>
          </a:bodyPr>
          <a:lstStyle/>
          <a:p>
            <a:pPr algn="ctr" defTabSz="514337">
              <a:defRPr/>
            </a:pPr>
            <a:r>
              <a:rPr lang="en-US" sz="3200" b="1" dirty="0">
                <a:solidFill>
                  <a:srgbClr val="FF0000"/>
                </a:solidFill>
                <a:latin typeface="Times New Roman" panose="02020603050405020304" pitchFamily="18" charset="0"/>
                <a:cs typeface="Times New Roman" panose="02020603050405020304" pitchFamily="18" charset="0"/>
              </a:rPr>
              <a:t>CHÀO </a:t>
            </a:r>
            <a:r>
              <a:rPr lang="en-US" sz="3200" b="1" dirty="0">
                <a:solidFill>
                  <a:srgbClr val="FF0000"/>
                </a:solidFill>
                <a:latin typeface="Times New Roman" panose="02020603050405020304" pitchFamily="18" charset="0"/>
                <a:cs typeface="Times New Roman" panose="02020603050405020304" pitchFamily="18" charset="0"/>
              </a:rPr>
              <a:t>MỪNG </a:t>
            </a:r>
          </a:p>
          <a:p>
            <a:pPr algn="ctr" defTabSz="514337">
              <a:defRPr/>
            </a:pPr>
            <a:r>
              <a:rPr lang="en-US" sz="3200" b="1" dirty="0">
                <a:solidFill>
                  <a:srgbClr val="FF0000"/>
                </a:solidFill>
                <a:latin typeface="Times New Roman" panose="02020603050405020304" pitchFamily="18" charset="0"/>
                <a:cs typeface="Times New Roman" panose="02020603050405020304" pitchFamily="18" charset="0"/>
              </a:rPr>
              <a:t>QUÝ </a:t>
            </a:r>
            <a:r>
              <a:rPr lang="en-US" sz="3200" b="1" dirty="0">
                <a:solidFill>
                  <a:srgbClr val="FF0000"/>
                </a:solidFill>
                <a:latin typeface="Times New Roman" panose="02020603050405020304" pitchFamily="18" charset="0"/>
                <a:cs typeface="Times New Roman" panose="02020603050405020304" pitchFamily="18" charset="0"/>
              </a:rPr>
              <a:t>THẦY, CÔ GIÁO VỀ DỰ GIỜ </a:t>
            </a:r>
            <a:r>
              <a:rPr lang="en-US" sz="3200" b="1" dirty="0">
                <a:solidFill>
                  <a:srgbClr val="FF0000"/>
                </a:solidFill>
                <a:latin typeface="Times New Roman" panose="02020603050405020304" pitchFamily="18" charset="0"/>
                <a:cs typeface="Times New Roman" panose="02020603050405020304" pitchFamily="18" charset="0"/>
              </a:rPr>
              <a:t>THĂM LỚP</a:t>
            </a:r>
            <a:endParaRPr lang="en-US" sz="3200" b="1" dirty="0">
              <a:solidFill>
                <a:srgbClr val="FF0000"/>
              </a:solidFill>
              <a:latin typeface="+mj-lt"/>
              <a:cs typeface="Times New Roman" panose="02020603050405020304" pitchFamily="18" charset="0"/>
            </a:endParaRPr>
          </a:p>
        </p:txBody>
      </p:sp>
      <p:sp>
        <p:nvSpPr>
          <p:cNvPr id="6" name="TextBox 5"/>
          <p:cNvSpPr txBox="1"/>
          <p:nvPr/>
        </p:nvSpPr>
        <p:spPr>
          <a:xfrm>
            <a:off x="2752996" y="284119"/>
            <a:ext cx="5303216" cy="415498"/>
          </a:xfrm>
          <a:prstGeom prst="rect">
            <a:avLst/>
          </a:prstGeom>
          <a:noFill/>
        </p:spPr>
        <p:txBody>
          <a:bodyPr wrap="square">
            <a:spAutoFit/>
          </a:bodyPr>
          <a:lstStyle/>
          <a:p>
            <a:pPr defTabSz="514337">
              <a:defRPr/>
            </a:pPr>
            <a:r>
              <a:rPr lang="en-US" sz="21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219201" y="2352824"/>
            <a:ext cx="6379889" cy="461665"/>
          </a:xfrm>
          <a:prstGeom prst="rect">
            <a:avLst/>
          </a:prstGeom>
          <a:noFill/>
        </p:spPr>
        <p:txBody>
          <a:bodyPr wrap="square">
            <a:spAutoFit/>
          </a:bodyPr>
          <a:lstStyle/>
          <a:p>
            <a:pPr algn="ctr" defTabSz="514337">
              <a:defRPr/>
            </a:pPr>
            <a:r>
              <a:rPr lang="en-US" sz="2400" b="1" dirty="0" err="1">
                <a:solidFill>
                  <a:srgbClr val="FF0000"/>
                </a:solidFill>
                <a:latin typeface="Times New Roman" panose="02020603050405020304" pitchFamily="18" charset="0"/>
                <a:cs typeface="Times New Roman" panose="02020603050405020304" pitchFamily="18" charset="0"/>
              </a:rPr>
              <a:t>Môn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nhiên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hội</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Lớp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1G</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66035"/>
            <a:ext cx="9147651" cy="1017677"/>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56" y="4082899"/>
            <a:ext cx="3246578" cy="1017677"/>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5380" y="2381995"/>
            <a:ext cx="1854447" cy="2718581"/>
          </a:xfrm>
          <a:prstGeom prst="rect">
            <a:avLst/>
          </a:prstGeom>
        </p:spPr>
      </p:pic>
      <p:sp>
        <p:nvSpPr>
          <p:cNvPr id="12" name="TextBox 11"/>
          <p:cNvSpPr txBox="1"/>
          <p:nvPr/>
        </p:nvSpPr>
        <p:spPr>
          <a:xfrm>
            <a:off x="1328744" y="3246379"/>
            <a:ext cx="6379889" cy="461665"/>
          </a:xfrm>
          <a:prstGeom prst="rect">
            <a:avLst/>
          </a:prstGeom>
          <a:noFill/>
        </p:spPr>
        <p:txBody>
          <a:bodyPr wrap="square">
            <a:spAutoFit/>
          </a:bodyPr>
          <a:lstStyle/>
          <a:p>
            <a:pPr algn="ctr" defTabSz="514337">
              <a:defRPr/>
            </a:pPr>
            <a:r>
              <a:rPr lang="en-US" sz="2400" b="1" dirty="0" err="1">
                <a:solidFill>
                  <a:srgbClr val="FF0000"/>
                </a:solidFill>
                <a:latin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Trần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Thị</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Hương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27019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591" t="68295" r="27841"/>
          <a:stretch/>
        </p:blipFill>
        <p:spPr bwMode="auto">
          <a:xfrm>
            <a:off x="0" y="1657350"/>
            <a:ext cx="4191000" cy="34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71555" y="2175407"/>
            <a:ext cx="4267200" cy="2062103"/>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spAutoFit/>
          </a:bodyPr>
          <a:lstStyle/>
          <a:p>
            <a:r>
              <a:rPr lang="en-US" sz="3200">
                <a:latin typeface="Times New Roman" pitchFamily="18" charset="0"/>
                <a:cs typeface="Times New Roman" pitchFamily="18" charset="0"/>
              </a:rPr>
              <a:t>Đá bóng </a:t>
            </a:r>
            <a:r>
              <a:rPr lang="en-US" sz="3200" smtClean="0">
                <a:latin typeface="Times New Roman" pitchFamily="18" charset="0"/>
                <a:cs typeface="Times New Roman" pitchFamily="18" charset="0"/>
              </a:rPr>
              <a:t>dưới </a:t>
            </a:r>
            <a:r>
              <a:rPr lang="en-US" sz="3200">
                <a:latin typeface="Times New Roman" pitchFamily="18" charset="0"/>
                <a:cs typeface="Times New Roman" pitchFamily="18" charset="0"/>
              </a:rPr>
              <a:t>trời nắng gắt sẽ làm cho cơ thể </a:t>
            </a:r>
            <a:r>
              <a:rPr lang="en-US" sz="3200" smtClean="0">
                <a:latin typeface="Times New Roman" pitchFamily="18" charset="0"/>
                <a:cs typeface="Times New Roman" pitchFamily="18" charset="0"/>
              </a:rPr>
              <a:t>bị mất nước, say nắng và kiệt sức.</a:t>
            </a:r>
            <a:endParaRPr lang="vi-VN" sz="3200">
              <a:latin typeface="Times New Roman" pitchFamily="18" charset="0"/>
              <a:cs typeface="Times New Roman" pitchFamily="18" charset="0"/>
            </a:endParaRPr>
          </a:p>
        </p:txBody>
      </p:sp>
      <p:sp>
        <p:nvSpPr>
          <p:cNvPr id="8" name="TextBox 7"/>
          <p:cNvSpPr txBox="1"/>
          <p:nvPr/>
        </p:nvSpPr>
        <p:spPr>
          <a:xfrm>
            <a:off x="24245" y="1012507"/>
            <a:ext cx="9144000" cy="492443"/>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spAutoFit/>
          </a:bodyPr>
          <a:lstStyle/>
          <a:p>
            <a:r>
              <a:rPr lang="en-US" sz="2600">
                <a:latin typeface="Arial" pitchFamily="34" charset="0"/>
                <a:cs typeface="Arial" pitchFamily="34" charset="0"/>
              </a:rPr>
              <a:t>1. Quan sát hình và nêu các hoạt động có lợi cho sức khỏe.</a:t>
            </a:r>
            <a:endParaRPr lang="vi-VN" sz="2600">
              <a:latin typeface="Arial" pitchFamily="34" charset="0"/>
              <a:cs typeface="Arial" pitchFamily="34" charset="0"/>
            </a:endParaRPr>
          </a:p>
        </p:txBody>
      </p:sp>
    </p:spTree>
    <p:extLst>
      <p:ext uri="{BB962C8B-B14F-4D97-AF65-F5344CB8AC3E}">
        <p14:creationId xmlns:p14="http://schemas.microsoft.com/office/powerpoint/2010/main" val="35970727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091" t="67171"/>
          <a:stretch/>
        </p:blipFill>
        <p:spPr bwMode="auto">
          <a:xfrm>
            <a:off x="0" y="1504950"/>
            <a:ext cx="5029200" cy="356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52555" y="1612802"/>
            <a:ext cx="4267200" cy="3539430"/>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spAutoFit/>
          </a:bodyPr>
          <a:lstStyle/>
          <a:p>
            <a:r>
              <a:rPr lang="en-US" sz="3200">
                <a:latin typeface="Times New Roman" pitchFamily="18" charset="0"/>
                <a:cs typeface="Times New Roman" pitchFamily="18" charset="0"/>
              </a:rPr>
              <a:t>Xách đồ quá nặng sẽ ảnh hưởng đến xương khớp và cột sống của chúng ta. Chúng ta chỉ xách </a:t>
            </a:r>
            <a:r>
              <a:rPr lang="en-US" sz="3200" smtClean="0">
                <a:latin typeface="Times New Roman" pitchFamily="18" charset="0"/>
                <a:cs typeface="Times New Roman" pitchFamily="18" charset="0"/>
              </a:rPr>
              <a:t>và mang vác những đồ vật phù hợp với sức khỏe của mình.</a:t>
            </a:r>
            <a:endParaRPr lang="vi-VN" sz="3200">
              <a:latin typeface="Times New Roman" pitchFamily="18" charset="0"/>
              <a:cs typeface="Times New Roman" pitchFamily="18" charset="0"/>
            </a:endParaRPr>
          </a:p>
        </p:txBody>
      </p:sp>
      <p:sp>
        <p:nvSpPr>
          <p:cNvPr id="8" name="TextBox 7"/>
          <p:cNvSpPr txBox="1"/>
          <p:nvPr/>
        </p:nvSpPr>
        <p:spPr>
          <a:xfrm>
            <a:off x="24245" y="1012507"/>
            <a:ext cx="9144000" cy="492443"/>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spAutoFit/>
          </a:bodyPr>
          <a:lstStyle/>
          <a:p>
            <a:r>
              <a:rPr lang="en-US" sz="2600">
                <a:latin typeface="Arial" pitchFamily="34" charset="0"/>
                <a:cs typeface="Arial" pitchFamily="34" charset="0"/>
              </a:rPr>
              <a:t>1. Quan sát hình và nêu các hoạt động có lợi cho sức khỏe.</a:t>
            </a:r>
            <a:endParaRPr lang="vi-VN" sz="2600">
              <a:latin typeface="Arial" pitchFamily="34" charset="0"/>
              <a:cs typeface="Arial" pitchFamily="34" charset="0"/>
            </a:endParaRPr>
          </a:p>
        </p:txBody>
      </p:sp>
    </p:spTree>
    <p:extLst>
      <p:ext uri="{BB962C8B-B14F-4D97-AF65-F5344CB8AC3E}">
        <p14:creationId xmlns:p14="http://schemas.microsoft.com/office/powerpoint/2010/main" val="2954068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927" y="1023647"/>
            <a:ext cx="2743201" cy="838200"/>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rgbClr val="FF0000"/>
                </a:solidFill>
                <a:latin typeface="Times New Roman" pitchFamily="18" charset="0"/>
                <a:cs typeface="Times New Roman" pitchFamily="18" charset="0"/>
              </a:rPr>
              <a:t>KẾT LUẬN</a:t>
            </a:r>
            <a:endParaRPr lang="vi-VN" sz="2400">
              <a:solidFill>
                <a:srgbClr val="FF0000"/>
              </a:solidFill>
              <a:latin typeface="Times New Roman" pitchFamily="18" charset="0"/>
              <a:cs typeface="Times New Roman" pitchFamily="18" charset="0"/>
            </a:endParaRPr>
          </a:p>
        </p:txBody>
      </p:sp>
      <p:sp>
        <p:nvSpPr>
          <p:cNvPr id="3" name="TextBox 2"/>
          <p:cNvSpPr txBox="1"/>
          <p:nvPr/>
        </p:nvSpPr>
        <p:spPr>
          <a:xfrm>
            <a:off x="2895599" y="1062180"/>
            <a:ext cx="6248400" cy="584775"/>
          </a:xfrm>
          <a:prstGeom prst="rect">
            <a:avLst/>
          </a:prstGeom>
          <a:noFill/>
        </p:spPr>
        <p:txBody>
          <a:bodyPr wrap="square" lIns="91440" tIns="45720" rIns="91440" bIns="45720" rtlCol="0">
            <a:spAutoFit/>
          </a:bodyPr>
          <a:lstStyle/>
          <a:p>
            <a:r>
              <a:rPr lang="en-US" sz="3200">
                <a:solidFill>
                  <a:schemeClr val="tx1">
                    <a:lumMod val="75000"/>
                    <a:lumOff val="25000"/>
                  </a:schemeClr>
                </a:solidFill>
                <a:latin typeface="Times New Roman" pitchFamily="18" charset="0"/>
                <a:ea typeface="Microsoft YaHei" panose="020B0503020204020204" pitchFamily="34" charset="-122"/>
                <a:cs typeface="Times New Roman" pitchFamily="18" charset="0"/>
              </a:rPr>
              <a:t>Các hoạt động có lợi cho sức khỏe?</a:t>
            </a:r>
            <a:endParaRPr lang="vi-VN" sz="3200" dirty="0">
              <a:solidFill>
                <a:schemeClr val="tx1">
                  <a:lumMod val="75000"/>
                  <a:lumOff val="25000"/>
                </a:schemeClr>
              </a:solidFill>
              <a:latin typeface="Times New Roman" pitchFamily="18" charset="0"/>
              <a:ea typeface="Microsoft YaHei" panose="020B0503020204020204" pitchFamily="34" charset="-122"/>
              <a:cs typeface="Times New Roman" pitchFamily="18" charset="0"/>
            </a:endParaRPr>
          </a:p>
        </p:txBody>
      </p:sp>
      <p:grpSp>
        <p:nvGrpSpPr>
          <p:cNvPr id="5" name="Group 4"/>
          <p:cNvGrpSpPr/>
          <p:nvPr/>
        </p:nvGrpSpPr>
        <p:grpSpPr>
          <a:xfrm>
            <a:off x="-6927" y="1885951"/>
            <a:ext cx="2902527" cy="3257550"/>
            <a:chOff x="-6927" y="1885951"/>
            <a:chExt cx="2902527" cy="325755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1885951"/>
              <a:ext cx="2902527"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6978" y="1885951"/>
              <a:ext cx="794375" cy="688035"/>
            </a:xfrm>
            <a:prstGeom prst="rect">
              <a:avLst/>
            </a:prstGeom>
          </p:spPr>
        </p:pic>
      </p:grpSp>
      <p:grpSp>
        <p:nvGrpSpPr>
          <p:cNvPr id="6" name="Group 5"/>
          <p:cNvGrpSpPr/>
          <p:nvPr/>
        </p:nvGrpSpPr>
        <p:grpSpPr>
          <a:xfrm>
            <a:off x="3048004" y="1861847"/>
            <a:ext cx="3362325" cy="1424279"/>
            <a:chOff x="3048004" y="1861847"/>
            <a:chExt cx="3362325" cy="1424279"/>
          </a:xfrm>
        </p:grpSpPr>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4" y="1861847"/>
              <a:ext cx="3362325" cy="142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954" y="1885950"/>
              <a:ext cx="794375" cy="688035"/>
            </a:xfrm>
            <a:prstGeom prst="rect">
              <a:avLst/>
            </a:prstGeom>
          </p:spPr>
        </p:pic>
      </p:grpSp>
      <p:grpSp>
        <p:nvGrpSpPr>
          <p:cNvPr id="7" name="Group 6"/>
          <p:cNvGrpSpPr/>
          <p:nvPr/>
        </p:nvGrpSpPr>
        <p:grpSpPr>
          <a:xfrm>
            <a:off x="3048004" y="3409950"/>
            <a:ext cx="3362325" cy="1717964"/>
            <a:chOff x="3048004" y="3409950"/>
            <a:chExt cx="3362325" cy="1717964"/>
          </a:xfrm>
        </p:grpSpPr>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4" y="3409950"/>
              <a:ext cx="3362325" cy="1717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409950"/>
              <a:ext cx="794375" cy="688035"/>
            </a:xfrm>
            <a:prstGeom prst="rect">
              <a:avLst/>
            </a:prstGeom>
          </p:spPr>
        </p:pic>
      </p:grpSp>
      <p:grpSp>
        <p:nvGrpSpPr>
          <p:cNvPr id="8" name="Group 7"/>
          <p:cNvGrpSpPr/>
          <p:nvPr/>
        </p:nvGrpSpPr>
        <p:grpSpPr>
          <a:xfrm>
            <a:off x="6435872" y="1861847"/>
            <a:ext cx="2708127" cy="3257840"/>
            <a:chOff x="6435872" y="1861847"/>
            <a:chExt cx="2708127" cy="3257840"/>
          </a:xfrm>
        </p:grpSpPr>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5872" y="2014537"/>
              <a:ext cx="2708127"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1861847"/>
              <a:ext cx="794375" cy="688035"/>
            </a:xfrm>
            <a:prstGeom prst="rect">
              <a:avLst/>
            </a:prstGeom>
          </p:spPr>
        </p:pic>
      </p:grpSp>
    </p:spTree>
    <p:extLst>
      <p:ext uri="{BB962C8B-B14F-4D97-AF65-F5344CB8AC3E}">
        <p14:creationId xmlns:p14="http://schemas.microsoft.com/office/powerpoint/2010/main" val="1186159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927" y="1123950"/>
            <a:ext cx="2673927" cy="838200"/>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rgbClr val="FF0000"/>
                </a:solidFill>
                <a:latin typeface="Times New Roman" pitchFamily="18" charset="0"/>
                <a:cs typeface="Times New Roman" pitchFamily="18" charset="0"/>
              </a:rPr>
              <a:t>KẾT LUẬN</a:t>
            </a:r>
            <a:endParaRPr lang="vi-VN" sz="2400">
              <a:solidFill>
                <a:srgbClr val="FF0000"/>
              </a:solidFill>
              <a:latin typeface="Times New Roman" pitchFamily="18" charset="0"/>
              <a:cs typeface="Times New Roman" pitchFamily="18" charset="0"/>
            </a:endParaRPr>
          </a:p>
        </p:txBody>
      </p:sp>
      <p:sp>
        <p:nvSpPr>
          <p:cNvPr id="3" name="TextBox 2"/>
          <p:cNvSpPr txBox="1"/>
          <p:nvPr/>
        </p:nvSpPr>
        <p:spPr>
          <a:xfrm>
            <a:off x="2642755" y="1035218"/>
            <a:ext cx="6477003" cy="1015663"/>
          </a:xfrm>
          <a:prstGeom prst="rect">
            <a:avLst/>
          </a:prstGeom>
          <a:noFill/>
        </p:spPr>
        <p:txBody>
          <a:bodyPr wrap="square" lIns="91440" tIns="45720" rIns="91440" bIns="45720" rtlCol="0">
            <a:spAutoFit/>
          </a:bodyPr>
          <a:lstStyle/>
          <a:p>
            <a:r>
              <a:rPr lang="en-US" sz="3000">
                <a:solidFill>
                  <a:srgbClr val="000000">
                    <a:lumMod val="75000"/>
                    <a:lumOff val="25000"/>
                  </a:srgbClr>
                </a:solidFill>
                <a:latin typeface="Times New Roman" pitchFamily="18" charset="0"/>
                <a:ea typeface="Microsoft YaHei" panose="020B0503020204020204" pitchFamily="34" charset="-122"/>
                <a:cs typeface="Times New Roman" pitchFamily="18" charset="0"/>
              </a:rPr>
              <a:t>Các hoạt động không có lợi cho sức khỏe?</a:t>
            </a:r>
            <a:endParaRPr lang="vi-VN" sz="3000" dirty="0">
              <a:solidFill>
                <a:srgbClr val="000000">
                  <a:lumMod val="75000"/>
                  <a:lumOff val="25000"/>
                </a:srgbClr>
              </a:solidFill>
              <a:latin typeface="Times New Roman" pitchFamily="18" charset="0"/>
              <a:ea typeface="Microsoft YaHei" panose="020B0503020204020204" pitchFamily="34" charset="-122"/>
              <a:cs typeface="Times New Roman" pitchFamily="18" charset="0"/>
            </a:endParaRPr>
          </a:p>
        </p:txBody>
      </p:sp>
      <p:grpSp>
        <p:nvGrpSpPr>
          <p:cNvPr id="8" name="Group 7"/>
          <p:cNvGrpSpPr/>
          <p:nvPr/>
        </p:nvGrpSpPr>
        <p:grpSpPr>
          <a:xfrm>
            <a:off x="-6927" y="1962150"/>
            <a:ext cx="4447311" cy="3181350"/>
            <a:chOff x="-6927" y="1962150"/>
            <a:chExt cx="4447311" cy="3181350"/>
          </a:xfrm>
        </p:grpSpPr>
        <p:grpSp>
          <p:nvGrpSpPr>
            <p:cNvPr id="5" name="Group 4"/>
            <p:cNvGrpSpPr/>
            <p:nvPr/>
          </p:nvGrpSpPr>
          <p:grpSpPr>
            <a:xfrm>
              <a:off x="-6927" y="1962150"/>
              <a:ext cx="4267200" cy="3181350"/>
              <a:chOff x="-6927" y="1047750"/>
              <a:chExt cx="4267200" cy="409575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73" y="1047750"/>
                <a:ext cx="3733800" cy="286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6927" y="4171950"/>
                <a:ext cx="3054927" cy="971550"/>
              </a:xfrm>
              <a:prstGeom prst="wedgeEllipseCallout">
                <a:avLst>
                  <a:gd name="adj1" fmla="val 48895"/>
                  <a:gd name="adj2" fmla="val -1057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Đá bóng dưới trời nắng gắt.</a:t>
                </a:r>
                <a:endParaRPr lang="vi-VN" sz="2800">
                  <a:solidFill>
                    <a:schemeClr val="tx1"/>
                  </a:solidFill>
                  <a:latin typeface="Times New Roman" pitchFamily="18" charset="0"/>
                  <a:cs typeface="Times New Roman" pitchFamily="18" charset="0"/>
                </a:endParaRPr>
              </a:p>
            </p:txBody>
          </p:sp>
        </p:gr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264" t="12726" r="9797" b="12930"/>
            <a:stretch/>
          </p:blipFill>
          <p:spPr>
            <a:xfrm>
              <a:off x="3429000" y="1962150"/>
              <a:ext cx="1011384" cy="1016911"/>
            </a:xfrm>
            <a:prstGeom prst="ellipse">
              <a:avLst/>
            </a:prstGeom>
          </p:spPr>
        </p:pic>
      </p:grpSp>
      <p:grpSp>
        <p:nvGrpSpPr>
          <p:cNvPr id="9" name="Group 8"/>
          <p:cNvGrpSpPr/>
          <p:nvPr/>
        </p:nvGrpSpPr>
        <p:grpSpPr>
          <a:xfrm>
            <a:off x="4419602" y="1962150"/>
            <a:ext cx="4724401" cy="3028954"/>
            <a:chOff x="4419602" y="1962150"/>
            <a:chExt cx="4724401" cy="3028954"/>
          </a:xfrm>
        </p:grpSpPr>
        <p:grpSp>
          <p:nvGrpSpPr>
            <p:cNvPr id="6" name="Group 5"/>
            <p:cNvGrpSpPr/>
            <p:nvPr/>
          </p:nvGrpSpPr>
          <p:grpSpPr>
            <a:xfrm>
              <a:off x="4419602" y="1962150"/>
              <a:ext cx="4724401" cy="3028954"/>
              <a:chOff x="4419600" y="1009623"/>
              <a:chExt cx="4724401" cy="3981477"/>
            </a:xfrm>
          </p:grpSpPr>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009623"/>
                <a:ext cx="3886200" cy="290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Callout 10"/>
              <p:cNvSpPr/>
              <p:nvPr/>
            </p:nvSpPr>
            <p:spPr>
              <a:xfrm>
                <a:off x="5105400" y="4019550"/>
                <a:ext cx="4038601" cy="971550"/>
              </a:xfrm>
              <a:prstGeom prst="wedgeEllipseCallout">
                <a:avLst>
                  <a:gd name="adj1" fmla="val -36183"/>
                  <a:gd name="adj2" fmla="val -886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itchFamily="18" charset="0"/>
                    <a:cs typeface="Times New Roman" pitchFamily="18" charset="0"/>
                  </a:rPr>
                  <a:t>Mang, vác vật nặng không vừa sức.</a:t>
                </a:r>
                <a:endParaRPr lang="vi-VN" sz="2600">
                  <a:solidFill>
                    <a:schemeClr val="tx1"/>
                  </a:solidFill>
                  <a:latin typeface="Times New Roman" pitchFamily="18" charset="0"/>
                  <a:cs typeface="Times New Roman" pitchFamily="18" charset="0"/>
                </a:endParaRPr>
              </a:p>
            </p:txBody>
          </p:sp>
        </p:gr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6264" t="12726" r="9797" b="12930"/>
            <a:stretch/>
          </p:blipFill>
          <p:spPr>
            <a:xfrm>
              <a:off x="7391400" y="1962150"/>
              <a:ext cx="1011384" cy="1016911"/>
            </a:xfrm>
            <a:prstGeom prst="ellipse">
              <a:avLst/>
            </a:prstGeom>
          </p:spPr>
        </p:pic>
      </p:grpSp>
    </p:spTree>
    <p:extLst>
      <p:ext uri="{BB962C8B-B14F-4D97-AF65-F5344CB8AC3E}">
        <p14:creationId xmlns:p14="http://schemas.microsoft.com/office/powerpoint/2010/main" val="31857218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 y="1183698"/>
            <a:ext cx="26670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tx1"/>
                </a:solidFill>
                <a:latin typeface="Times New Roman" pitchFamily="18" charset="0"/>
                <a:cs typeface="Times New Roman" pitchFamily="18" charset="0"/>
              </a:rPr>
              <a:t>Làm việc cá nhân</a:t>
            </a:r>
            <a:endParaRPr lang="vi-VN" sz="2800">
              <a:solidFill>
                <a:schemeClr val="tx1"/>
              </a:solidFill>
              <a:latin typeface="Times New Roman" pitchFamily="18" charset="0"/>
              <a:cs typeface="Times New Roman" pitchFamily="18" charset="0"/>
            </a:endParaRPr>
          </a:p>
        </p:txBody>
      </p:sp>
      <p:sp>
        <p:nvSpPr>
          <p:cNvPr id="3" name="Right Arrow 2"/>
          <p:cNvSpPr/>
          <p:nvPr/>
        </p:nvSpPr>
        <p:spPr>
          <a:xfrm>
            <a:off x="76200" y="3279196"/>
            <a:ext cx="3276600" cy="16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Times New Roman" pitchFamily="18" charset="0"/>
                <a:cs typeface="Times New Roman" pitchFamily="18" charset="0"/>
              </a:rPr>
              <a:t>Hoạt động có lợi cho sức khỏe</a:t>
            </a:r>
            <a:endParaRPr lang="vi-VN" sz="2400">
              <a:solidFill>
                <a:schemeClr val="tx1"/>
              </a:solidFill>
              <a:latin typeface="Times New Roman" pitchFamily="18" charset="0"/>
              <a:cs typeface="Times New Roman" pitchFamily="18" charset="0"/>
            </a:endParaRPr>
          </a:p>
        </p:txBody>
      </p:sp>
      <p:sp>
        <p:nvSpPr>
          <p:cNvPr id="4" name="TextBox 3"/>
          <p:cNvSpPr txBox="1"/>
          <p:nvPr/>
        </p:nvSpPr>
        <p:spPr>
          <a:xfrm>
            <a:off x="2819400" y="1143990"/>
            <a:ext cx="6324600" cy="892552"/>
          </a:xfrm>
          <a:prstGeom prst="rect">
            <a:avLst/>
          </a:prstGeom>
          <a:noFill/>
          <a:ln>
            <a:solidFill>
              <a:schemeClr val="bg2">
                <a:lumMod val="10000"/>
              </a:schemeClr>
            </a:solidFill>
          </a:ln>
        </p:spPr>
        <p:txBody>
          <a:bodyPr wrap="square" lIns="91440" tIns="45720" rIns="91440" bIns="45720" rtlCol="0">
            <a:spAutoFit/>
          </a:bodyPr>
          <a:lstStyle/>
          <a:p>
            <a:r>
              <a:rPr lang="en-US" sz="2600">
                <a:solidFill>
                  <a:schemeClr val="tx1">
                    <a:lumMod val="75000"/>
                    <a:lumOff val="25000"/>
                  </a:schemeClr>
                </a:solidFill>
                <a:latin typeface="Times New Roman" pitchFamily="18" charset="0"/>
                <a:ea typeface="Microsoft YaHei" panose="020B0503020204020204" pitchFamily="34" charset="-122"/>
                <a:cs typeface="Times New Roman" pitchFamily="18" charset="0"/>
              </a:rPr>
              <a:t>Kể các hoạt động có lợi và không có lợi cho sức khỏe mà em biết?</a:t>
            </a:r>
            <a:endParaRPr lang="vi-VN" sz="2600" dirty="0">
              <a:solidFill>
                <a:schemeClr val="tx1">
                  <a:lumMod val="75000"/>
                  <a:lumOff val="25000"/>
                </a:schemeClr>
              </a:solidFill>
              <a:latin typeface="Times New Roman" pitchFamily="18" charset="0"/>
              <a:ea typeface="Microsoft YaHei" panose="020B0503020204020204" pitchFamily="34" charset="-122"/>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781" y="2098097"/>
            <a:ext cx="5295900" cy="3019426"/>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98098"/>
            <a:ext cx="5486400" cy="309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098098"/>
            <a:ext cx="5486400" cy="309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06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animEffect transition="in" filter="circle(in)">
                                      <p:cBhvr>
                                        <p:cTn id="19" dur="2000"/>
                                        <p:tgtEl>
                                          <p:spTgt spid="1024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0243"/>
                                        </p:tgtEl>
                                        <p:attrNameLst>
                                          <p:attrName>style.visibility</p:attrName>
                                        </p:attrNameLst>
                                      </p:cBhvr>
                                      <p:to>
                                        <p:strVal val="visible"/>
                                      </p:to>
                                    </p:set>
                                    <p:animEffect transition="in" filter="wheel(1)">
                                      <p:cBhvr>
                                        <p:cTn id="24"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 y="1352550"/>
            <a:ext cx="26670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rgbClr val="000000"/>
                </a:solidFill>
                <a:latin typeface="Times New Roman" pitchFamily="18" charset="0"/>
                <a:cs typeface="Times New Roman" pitchFamily="18" charset="0"/>
              </a:rPr>
              <a:t>Làm việc cá nhân</a:t>
            </a:r>
            <a:endParaRPr lang="vi-VN" sz="2800">
              <a:solidFill>
                <a:srgbClr val="000000"/>
              </a:solidFill>
              <a:latin typeface="Times New Roman" pitchFamily="18" charset="0"/>
              <a:cs typeface="Times New Roman" pitchFamily="18" charset="0"/>
            </a:endParaRPr>
          </a:p>
        </p:txBody>
      </p:sp>
      <p:sp>
        <p:nvSpPr>
          <p:cNvPr id="3" name="Right Arrow 2"/>
          <p:cNvSpPr/>
          <p:nvPr/>
        </p:nvSpPr>
        <p:spPr>
          <a:xfrm>
            <a:off x="0" y="3257550"/>
            <a:ext cx="3276600" cy="16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rgbClr val="000000"/>
                </a:solidFill>
                <a:latin typeface="Times New Roman" pitchFamily="18" charset="0"/>
                <a:cs typeface="Times New Roman" pitchFamily="18" charset="0"/>
              </a:rPr>
              <a:t>Hoạt động không có lợi cho sức khỏe</a:t>
            </a:r>
            <a:endParaRPr lang="vi-VN" sz="2400">
              <a:solidFill>
                <a:srgbClr val="000000"/>
              </a:solidFill>
              <a:latin typeface="Times New Roman" pitchFamily="18" charset="0"/>
              <a:cs typeface="Times New Roman" pitchFamily="18" charset="0"/>
            </a:endParaRPr>
          </a:p>
        </p:txBody>
      </p:sp>
      <p:sp>
        <p:nvSpPr>
          <p:cNvPr id="4" name="TextBox 3"/>
          <p:cNvSpPr txBox="1"/>
          <p:nvPr/>
        </p:nvSpPr>
        <p:spPr>
          <a:xfrm>
            <a:off x="2819400" y="1201095"/>
            <a:ext cx="6324600" cy="892552"/>
          </a:xfrm>
          <a:prstGeom prst="rect">
            <a:avLst/>
          </a:prstGeom>
          <a:noFill/>
          <a:ln>
            <a:solidFill>
              <a:schemeClr val="bg2">
                <a:lumMod val="10000"/>
              </a:schemeClr>
            </a:solidFill>
          </a:ln>
        </p:spPr>
        <p:txBody>
          <a:bodyPr wrap="square" lIns="91440" tIns="45720" rIns="91440" bIns="45720" rtlCol="0">
            <a:spAutoFit/>
          </a:bodyPr>
          <a:lstStyle/>
          <a:p>
            <a:r>
              <a:rPr lang="en-US" sz="2600" smtClean="0">
                <a:solidFill>
                  <a:srgbClr val="000000">
                    <a:lumMod val="75000"/>
                    <a:lumOff val="25000"/>
                  </a:srgbClr>
                </a:solidFill>
                <a:latin typeface="Times New Roman" pitchFamily="18" charset="0"/>
                <a:ea typeface="Microsoft YaHei" panose="020B0503020204020204" pitchFamily="34" charset="-122"/>
                <a:cs typeface="Times New Roman" pitchFamily="18" charset="0"/>
              </a:rPr>
              <a:t>Kể các hoạt động có lợi và không có lợi cho sức khỏe mà em biết?</a:t>
            </a:r>
            <a:endParaRPr lang="vi-VN" sz="2600" dirty="0">
              <a:solidFill>
                <a:srgbClr val="000000">
                  <a:lumMod val="75000"/>
                  <a:lumOff val="25000"/>
                </a:srgbClr>
              </a:solidFill>
              <a:latin typeface="Times New Roman" pitchFamily="18" charset="0"/>
              <a:ea typeface="Microsoft YaHei" panose="020B0503020204020204" pitchFamily="34" charset="-122"/>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2114550"/>
            <a:ext cx="5780808" cy="300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2114550"/>
            <a:ext cx="5791199"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3956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wipe(down)">
                                      <p:cBhvr>
                                        <p:cTn id="13" dur="500"/>
                                        <p:tgtEl>
                                          <p:spTgt spid="1126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circle(in)">
                                      <p:cBhvr>
                                        <p:cTn id="18"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 y="871809"/>
            <a:ext cx="9144001" cy="861740"/>
          </a:xfrm>
          <a:prstGeom prst="rect">
            <a:avLst/>
          </a:prstGeom>
          <a:solidFill>
            <a:sysClr val="window" lastClr="FFFFFF"/>
          </a:solidFill>
          <a:ln w="25400" cap="flat" cmpd="sng" algn="ctr">
            <a:solidFill>
              <a:srgbClr val="F79646"/>
            </a:solidFill>
            <a:prstDash val="solid"/>
          </a:ln>
          <a:effectLst/>
        </p:spPr>
        <p:txBody>
          <a:bodyPr wrap="square" lIns="91406" tIns="45703" rIns="91406" bIns="45703" rtlCol="0">
            <a:spAutoFit/>
          </a:bodyPr>
          <a:lstStyle/>
          <a:p>
            <a:pPr defTabSz="914400"/>
            <a:r>
              <a:rPr lang="en-US" sz="2400" kern="0">
                <a:solidFill>
                  <a:sysClr val="windowText" lastClr="000000"/>
                </a:solidFill>
                <a:latin typeface="Times New Roman" pitchFamily="18" charset="0"/>
                <a:cs typeface="Times New Roman" pitchFamily="18" charset="0"/>
              </a:rPr>
              <a:t>2. Các bạn trong hình sẽ như thế nào nếu thường xuyên thực hiện các hoạt động dưới đây?  </a:t>
            </a:r>
            <a:endParaRPr lang="vi-VN" sz="2400" kern="0">
              <a:solidFill>
                <a:sysClr val="windowText" lastClr="000000"/>
              </a:solidFill>
              <a:latin typeface="Times New Roman" pitchFamily="18" charset="0"/>
              <a:cs typeface="Times New Roman" pitchFamily="18" charset="0"/>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03" t="15559" r="14278" b="49389"/>
          <a:stretch/>
        </p:blipFill>
        <p:spPr bwMode="auto">
          <a:xfrm>
            <a:off x="0" y="1733549"/>
            <a:ext cx="9144000" cy="34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564" y="3118106"/>
            <a:ext cx="3241963" cy="461665"/>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spAutoFit/>
          </a:bodyPr>
          <a:lstStyle/>
          <a:p>
            <a:r>
              <a:rPr lang="en-US" sz="2400">
                <a:solidFill>
                  <a:schemeClr val="tx1">
                    <a:lumMod val="75000"/>
                    <a:lumOff val="25000"/>
                  </a:schemeClr>
                </a:solidFill>
                <a:latin typeface="Times New Roman" pitchFamily="18" charset="0"/>
                <a:ea typeface="Microsoft YaHei" panose="020B0503020204020204" pitchFamily="34" charset="-122"/>
                <a:cs typeface="Times New Roman" pitchFamily="18" charset="0"/>
              </a:rPr>
              <a:t>Siêng năng làm việc nhà</a:t>
            </a:r>
            <a:endParaRPr lang="vi-VN" sz="2400" dirty="0">
              <a:solidFill>
                <a:schemeClr val="tx1">
                  <a:lumMod val="75000"/>
                  <a:lumOff val="25000"/>
                </a:schemeClr>
              </a:solidFill>
              <a:latin typeface="Times New Roman" pitchFamily="18" charset="0"/>
              <a:ea typeface="Microsoft YaHei" panose="020B0503020204020204" pitchFamily="34" charset="-122"/>
              <a:cs typeface="Times New Roman" pitchFamily="18" charset="0"/>
            </a:endParaRPr>
          </a:p>
        </p:txBody>
      </p:sp>
      <p:sp>
        <p:nvSpPr>
          <p:cNvPr id="9" name="TextBox 8"/>
          <p:cNvSpPr txBox="1"/>
          <p:nvPr/>
        </p:nvSpPr>
        <p:spPr>
          <a:xfrm>
            <a:off x="3474028" y="3118105"/>
            <a:ext cx="2317172" cy="461665"/>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spAutoFit/>
          </a:bodyPr>
          <a:lstStyle/>
          <a:p>
            <a:r>
              <a:rPr lang="en-US" sz="2400">
                <a:solidFill>
                  <a:schemeClr val="tx1">
                    <a:lumMod val="75000"/>
                    <a:lumOff val="25000"/>
                  </a:schemeClr>
                </a:solidFill>
                <a:latin typeface="Times New Roman" pitchFamily="18" charset="0"/>
                <a:ea typeface="Microsoft YaHei" panose="020B0503020204020204" pitchFamily="34" charset="-122"/>
                <a:cs typeface="Times New Roman" pitchFamily="18" charset="0"/>
              </a:rPr>
              <a:t>Chăm chỉ tập bơi</a:t>
            </a:r>
            <a:endParaRPr lang="vi-VN" sz="2400" dirty="0">
              <a:solidFill>
                <a:schemeClr val="tx1">
                  <a:lumMod val="75000"/>
                  <a:lumOff val="25000"/>
                </a:schemeClr>
              </a:solidFill>
              <a:latin typeface="Times New Roman" pitchFamily="18" charset="0"/>
              <a:ea typeface="Microsoft YaHei" panose="020B0503020204020204" pitchFamily="34" charset="-122"/>
              <a:cs typeface="Times New Roman" pitchFamily="18" charset="0"/>
            </a:endParaRPr>
          </a:p>
        </p:txBody>
      </p:sp>
      <p:sp>
        <p:nvSpPr>
          <p:cNvPr id="11" name="TextBox 10"/>
          <p:cNvSpPr txBox="1"/>
          <p:nvPr/>
        </p:nvSpPr>
        <p:spPr>
          <a:xfrm>
            <a:off x="83131" y="4681835"/>
            <a:ext cx="2895601" cy="461665"/>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rtlCol="0">
            <a:spAutoFit/>
          </a:bodyPr>
          <a:lstStyle/>
          <a:p>
            <a:r>
              <a:rPr lang="en-US" sz="2400">
                <a:solidFill>
                  <a:schemeClr val="tx1">
                    <a:lumMod val="75000"/>
                    <a:lumOff val="25000"/>
                  </a:schemeClr>
                </a:solidFill>
                <a:latin typeface="Times New Roman" pitchFamily="18" charset="0"/>
                <a:ea typeface="Microsoft YaHei" panose="020B0503020204020204" pitchFamily="34" charset="-122"/>
                <a:cs typeface="Times New Roman" pitchFamily="18" charset="0"/>
              </a:rPr>
              <a:t>Có đôi tay chắc khỏe</a:t>
            </a:r>
            <a:endParaRPr lang="vi-VN" sz="2400" dirty="0">
              <a:solidFill>
                <a:schemeClr val="tx1">
                  <a:lumMod val="75000"/>
                  <a:lumOff val="25000"/>
                </a:schemeClr>
              </a:solidFill>
              <a:latin typeface="Times New Roman" pitchFamily="18" charset="0"/>
              <a:ea typeface="Microsoft YaHei" panose="020B0503020204020204" pitchFamily="34" charset="-122"/>
              <a:cs typeface="Times New Roman" pitchFamily="18" charset="0"/>
            </a:endParaRPr>
          </a:p>
        </p:txBody>
      </p:sp>
      <p:sp>
        <p:nvSpPr>
          <p:cNvPr id="12" name="TextBox 11"/>
          <p:cNvSpPr txBox="1"/>
          <p:nvPr/>
        </p:nvSpPr>
        <p:spPr>
          <a:xfrm>
            <a:off x="3962400" y="4681835"/>
            <a:ext cx="1530927" cy="461665"/>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spAutoFit/>
          </a:bodyPr>
          <a:lstStyle/>
          <a:p>
            <a:pPr algn="ctr"/>
            <a:r>
              <a:rPr lang="en-US" sz="2400">
                <a:solidFill>
                  <a:schemeClr val="tx1">
                    <a:lumMod val="75000"/>
                    <a:lumOff val="25000"/>
                  </a:schemeClr>
                </a:solidFill>
                <a:latin typeface="Times New Roman" pitchFamily="18" charset="0"/>
                <a:ea typeface="Microsoft YaHei" panose="020B0503020204020204" pitchFamily="34" charset="-122"/>
                <a:cs typeface="Times New Roman" pitchFamily="18" charset="0"/>
              </a:rPr>
              <a:t>Bơi giỏi</a:t>
            </a:r>
            <a:endParaRPr lang="vi-VN" sz="2400" dirty="0">
              <a:solidFill>
                <a:schemeClr val="tx1">
                  <a:lumMod val="75000"/>
                  <a:lumOff val="25000"/>
                </a:schemeClr>
              </a:solidFill>
              <a:latin typeface="Times New Roman" pitchFamily="18" charset="0"/>
              <a:ea typeface="Microsoft YaHei" panose="020B0503020204020204" pitchFamily="34" charset="-122"/>
              <a:cs typeface="Times New Roman" pitchFamily="18" charset="0"/>
            </a:endParaRPr>
          </a:p>
        </p:txBody>
      </p:sp>
      <p:sp>
        <p:nvSpPr>
          <p:cNvPr id="13" name="TextBox 12"/>
          <p:cNvSpPr txBox="1"/>
          <p:nvPr/>
        </p:nvSpPr>
        <p:spPr>
          <a:xfrm>
            <a:off x="6279574" y="3118105"/>
            <a:ext cx="2864426" cy="400110"/>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spAutoFit/>
          </a:bodyPr>
          <a:lstStyle/>
          <a:p>
            <a:r>
              <a:rPr lang="en-US" sz="2000">
                <a:solidFill>
                  <a:schemeClr val="tx1">
                    <a:lumMod val="75000"/>
                    <a:lumOff val="25000"/>
                  </a:schemeClr>
                </a:solidFill>
                <a:latin typeface="Times New Roman" pitchFamily="18" charset="0"/>
                <a:ea typeface="Microsoft YaHei" panose="020B0503020204020204" pitchFamily="34" charset="-122"/>
                <a:cs typeface="Times New Roman" pitchFamily="18" charset="0"/>
              </a:rPr>
              <a:t>Xem tivi và ăn cả ngày</a:t>
            </a:r>
            <a:endParaRPr lang="vi-VN" sz="2000" dirty="0">
              <a:solidFill>
                <a:schemeClr val="tx1">
                  <a:lumMod val="75000"/>
                  <a:lumOff val="25000"/>
                </a:schemeClr>
              </a:solidFill>
              <a:latin typeface="Times New Roman" pitchFamily="18" charset="0"/>
              <a:ea typeface="Microsoft YaHei" panose="020B0503020204020204" pitchFamily="34" charset="-122"/>
              <a:cs typeface="Times New Roman" pitchFamily="18" charset="0"/>
            </a:endParaRPr>
          </a:p>
        </p:txBody>
      </p:sp>
      <p:sp>
        <p:nvSpPr>
          <p:cNvPr id="14" name="TextBox 13"/>
          <p:cNvSpPr txBox="1"/>
          <p:nvPr/>
        </p:nvSpPr>
        <p:spPr>
          <a:xfrm>
            <a:off x="5974777" y="4681834"/>
            <a:ext cx="3169227" cy="461665"/>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spAutoFit/>
          </a:bodyPr>
          <a:lstStyle/>
          <a:p>
            <a:pPr algn="ctr"/>
            <a:r>
              <a:rPr lang="en-US" sz="2400">
                <a:solidFill>
                  <a:schemeClr val="tx1">
                    <a:lumMod val="75000"/>
                    <a:lumOff val="25000"/>
                  </a:schemeClr>
                </a:solidFill>
                <a:latin typeface="Times New Roman" pitchFamily="18" charset="0"/>
                <a:ea typeface="Microsoft YaHei" panose="020B0503020204020204" pitchFamily="34" charset="-122"/>
                <a:cs typeface="Times New Roman" pitchFamily="18" charset="0"/>
              </a:rPr>
              <a:t>Cân nặng tăng, cận thị.</a:t>
            </a:r>
            <a:endParaRPr lang="vi-VN" sz="2400" dirty="0">
              <a:solidFill>
                <a:schemeClr val="tx1">
                  <a:lumMod val="75000"/>
                  <a:lumOff val="25000"/>
                </a:schemeClr>
              </a:solidFill>
              <a:latin typeface="Times New Roman" pitchFamily="18" charset="0"/>
              <a:ea typeface="Microsoft YaHei" panose="020B0503020204020204" pitchFamily="34" charset="-122"/>
              <a:cs typeface="Times New Roman" pitchFamily="18" charset="0"/>
            </a:endParaRPr>
          </a:p>
        </p:txBody>
      </p:sp>
      <p:sp>
        <p:nvSpPr>
          <p:cNvPr id="6" name="Oval Callout 5"/>
          <p:cNvSpPr/>
          <p:nvPr/>
        </p:nvSpPr>
        <p:spPr>
          <a:xfrm>
            <a:off x="7214754" y="1302679"/>
            <a:ext cx="1905000" cy="990599"/>
          </a:xfrm>
          <a:prstGeom prst="wedgeEllipseCallout">
            <a:avLst>
              <a:gd name="adj1" fmla="val 8875"/>
              <a:gd name="adj2" fmla="val 599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latin typeface="Times New Roman" pitchFamily="18" charset="0"/>
                <a:cs typeface="Times New Roman" pitchFamily="18" charset="0"/>
              </a:rPr>
              <a:t>Lười biếng vận động</a:t>
            </a:r>
            <a:endParaRPr lang="vi-VN" sz="20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38279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2" grpId="0" animBg="1"/>
      <p:bldP spid="13" grpId="0" animBg="1"/>
      <p:bldP spid="1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9"/>
          <p:cNvSpPr txBox="1"/>
          <p:nvPr/>
        </p:nvSpPr>
        <p:spPr>
          <a:xfrm>
            <a:off x="685819" y="1663368"/>
            <a:ext cx="4419581" cy="769415"/>
          </a:xfrm>
          <a:prstGeom prst="rect">
            <a:avLst/>
          </a:prstGeom>
          <a:noFill/>
        </p:spPr>
        <p:txBody>
          <a:bodyPr wrap="square" lIns="91414" tIns="45707" rIns="91414" bIns="45707" rtlCol="0">
            <a:spAutoFit/>
          </a:bodyPr>
          <a:lstStyle/>
          <a:p>
            <a:pPr algn="ctr"/>
            <a:r>
              <a:rPr lang="en-US" altLang="zh-CN" sz="4400" b="1" dirty="0">
                <a:solidFill>
                  <a:srgbClr val="FF0000"/>
                </a:solid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VẬN DỤNG</a:t>
            </a:r>
          </a:p>
        </p:txBody>
      </p:sp>
    </p:spTree>
    <p:extLst>
      <p:ext uri="{BB962C8B-B14F-4D97-AF65-F5344CB8AC3E}">
        <p14:creationId xmlns:p14="http://schemas.microsoft.com/office/powerpoint/2010/main" val="1802352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47" y="1236643"/>
            <a:ext cx="9130144" cy="954107"/>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spAutoFit/>
          </a:bodyPr>
          <a:lstStyle/>
          <a:p>
            <a:pPr algn="just"/>
            <a:r>
              <a:rPr lang="en-US" sz="2800">
                <a:latin typeface="Times New Roman" pitchFamily="18" charset="0"/>
                <a:cs typeface="Times New Roman" pitchFamily="18" charset="0"/>
              </a:rPr>
              <a:t>Nói với bạn bè về các hoạt động có lợi cho sức khỏe mà em cùng người thân đã làm.</a:t>
            </a:r>
            <a:endParaRPr lang="vi-VN" sz="2800">
              <a:latin typeface="Times New Roman" pitchFamily="18" charset="0"/>
              <a:cs typeface="Times New Roman" pitchFamily="18" charset="0"/>
            </a:endParaRPr>
          </a:p>
        </p:txBody>
      </p:sp>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460" t="58282" r="16614" b="27811"/>
          <a:stretch/>
        </p:blipFill>
        <p:spPr bwMode="auto">
          <a:xfrm>
            <a:off x="2819399" y="2438399"/>
            <a:ext cx="6161809" cy="20972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2"/>
          <p:cNvSpPr/>
          <p:nvPr/>
        </p:nvSpPr>
        <p:spPr>
          <a:xfrm>
            <a:off x="384464" y="2301448"/>
            <a:ext cx="2133600" cy="198120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latin typeface="Times New Roman" pitchFamily="18" charset="0"/>
                <a:cs typeface="Times New Roman" pitchFamily="18" charset="0"/>
              </a:rPr>
              <a:t>Chia sẻ cặp đôi</a:t>
            </a:r>
            <a:endParaRPr lang="vi-VN" sz="3200">
              <a:solidFill>
                <a:schemeClr val="tx1"/>
              </a:solidFill>
              <a:latin typeface="Times New Roman" pitchFamily="18" charset="0"/>
              <a:cs typeface="Times New Roman" pitchFamily="18" charset="0"/>
            </a:endParaRPr>
          </a:p>
        </p:txBody>
      </p:sp>
      <p:sp>
        <p:nvSpPr>
          <p:cNvPr id="6" name="Cloud 5"/>
          <p:cNvSpPr/>
          <p:nvPr/>
        </p:nvSpPr>
        <p:spPr>
          <a:xfrm>
            <a:off x="384464" y="2301448"/>
            <a:ext cx="2133600" cy="198120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latin typeface="Times New Roman" pitchFamily="18" charset="0"/>
                <a:cs typeface="Times New Roman" pitchFamily="18" charset="0"/>
              </a:rPr>
              <a:t>Chia sẻ trước lớp</a:t>
            </a:r>
            <a:endParaRPr lang="vi-VN" sz="3200">
              <a:solidFill>
                <a:schemeClr val="tx1"/>
              </a:solidFill>
              <a:latin typeface="Times New Roman" pitchFamily="18" charset="0"/>
              <a:cs typeface="Times New Roman" pitchFamily="18" charset="0"/>
            </a:endParaRPr>
          </a:p>
        </p:txBody>
      </p:sp>
      <p:sp>
        <p:nvSpPr>
          <p:cNvPr id="5" name="Oval 4"/>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60</a:t>
            </a:r>
            <a:endParaRPr lang="vi-VN" sz="6600">
              <a:latin typeface="Times New Roman" pitchFamily="18" charset="0"/>
              <a:cs typeface="Times New Roman" pitchFamily="18" charset="0"/>
            </a:endParaRPr>
          </a:p>
        </p:txBody>
      </p:sp>
      <p:sp>
        <p:nvSpPr>
          <p:cNvPr id="9" name="Oval 8"/>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59</a:t>
            </a:r>
            <a:endParaRPr lang="vi-VN" sz="6600">
              <a:latin typeface="Times New Roman" pitchFamily="18" charset="0"/>
              <a:cs typeface="Times New Roman" pitchFamily="18" charset="0"/>
            </a:endParaRPr>
          </a:p>
        </p:txBody>
      </p:sp>
      <p:sp>
        <p:nvSpPr>
          <p:cNvPr id="10" name="Oval 9"/>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58</a:t>
            </a:r>
            <a:endParaRPr lang="vi-VN" sz="6600">
              <a:latin typeface="Times New Roman" pitchFamily="18" charset="0"/>
              <a:cs typeface="Times New Roman" pitchFamily="18" charset="0"/>
            </a:endParaRPr>
          </a:p>
        </p:txBody>
      </p:sp>
      <p:sp>
        <p:nvSpPr>
          <p:cNvPr id="11" name="Oval 10"/>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57</a:t>
            </a:r>
            <a:endParaRPr lang="vi-VN" sz="6600">
              <a:latin typeface="Times New Roman" pitchFamily="18" charset="0"/>
              <a:cs typeface="Times New Roman" pitchFamily="18" charset="0"/>
            </a:endParaRPr>
          </a:p>
        </p:txBody>
      </p:sp>
      <p:sp>
        <p:nvSpPr>
          <p:cNvPr id="12" name="Oval 11"/>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56</a:t>
            </a:r>
            <a:endParaRPr lang="vi-VN" sz="6600">
              <a:latin typeface="Times New Roman" pitchFamily="18" charset="0"/>
              <a:cs typeface="Times New Roman" pitchFamily="18" charset="0"/>
            </a:endParaRPr>
          </a:p>
        </p:txBody>
      </p:sp>
      <p:sp>
        <p:nvSpPr>
          <p:cNvPr id="13" name="Oval 12"/>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55</a:t>
            </a:r>
            <a:endParaRPr lang="vi-VN" sz="6600">
              <a:latin typeface="Times New Roman" pitchFamily="18" charset="0"/>
              <a:cs typeface="Times New Roman" pitchFamily="18" charset="0"/>
            </a:endParaRPr>
          </a:p>
        </p:txBody>
      </p:sp>
      <p:sp>
        <p:nvSpPr>
          <p:cNvPr id="14" name="Oval 13"/>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54</a:t>
            </a:r>
            <a:endParaRPr lang="vi-VN" sz="6600">
              <a:latin typeface="Times New Roman" pitchFamily="18" charset="0"/>
              <a:cs typeface="Times New Roman" pitchFamily="18" charset="0"/>
            </a:endParaRPr>
          </a:p>
        </p:txBody>
      </p:sp>
      <p:sp>
        <p:nvSpPr>
          <p:cNvPr id="15" name="Oval 14"/>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53</a:t>
            </a:r>
            <a:endParaRPr lang="vi-VN" sz="6600">
              <a:latin typeface="Times New Roman" pitchFamily="18" charset="0"/>
              <a:cs typeface="Times New Roman" pitchFamily="18" charset="0"/>
            </a:endParaRPr>
          </a:p>
        </p:txBody>
      </p:sp>
      <p:sp>
        <p:nvSpPr>
          <p:cNvPr id="16" name="Oval 15"/>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52</a:t>
            </a:r>
            <a:endParaRPr lang="vi-VN" sz="6600">
              <a:latin typeface="Times New Roman" pitchFamily="18" charset="0"/>
              <a:cs typeface="Times New Roman" pitchFamily="18" charset="0"/>
            </a:endParaRPr>
          </a:p>
        </p:txBody>
      </p:sp>
      <p:sp>
        <p:nvSpPr>
          <p:cNvPr id="17" name="Oval 16"/>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51</a:t>
            </a:r>
            <a:endParaRPr lang="vi-VN" sz="6600">
              <a:latin typeface="Times New Roman" pitchFamily="18" charset="0"/>
              <a:cs typeface="Times New Roman" pitchFamily="18" charset="0"/>
            </a:endParaRPr>
          </a:p>
        </p:txBody>
      </p:sp>
      <p:sp>
        <p:nvSpPr>
          <p:cNvPr id="18" name="Oval 17"/>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50</a:t>
            </a:r>
            <a:endParaRPr lang="vi-VN" sz="6600">
              <a:latin typeface="Times New Roman" pitchFamily="18" charset="0"/>
              <a:cs typeface="Times New Roman" pitchFamily="18" charset="0"/>
            </a:endParaRPr>
          </a:p>
        </p:txBody>
      </p:sp>
      <p:sp>
        <p:nvSpPr>
          <p:cNvPr id="19" name="Oval 18"/>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49</a:t>
            </a:r>
            <a:endParaRPr lang="vi-VN" sz="6600">
              <a:latin typeface="Times New Roman" pitchFamily="18" charset="0"/>
              <a:cs typeface="Times New Roman" pitchFamily="18" charset="0"/>
            </a:endParaRPr>
          </a:p>
        </p:txBody>
      </p:sp>
      <p:sp>
        <p:nvSpPr>
          <p:cNvPr id="20" name="Oval 19"/>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48</a:t>
            </a:r>
            <a:endParaRPr lang="vi-VN" sz="6600">
              <a:latin typeface="Times New Roman" pitchFamily="18" charset="0"/>
              <a:cs typeface="Times New Roman" pitchFamily="18" charset="0"/>
            </a:endParaRPr>
          </a:p>
        </p:txBody>
      </p:sp>
      <p:sp>
        <p:nvSpPr>
          <p:cNvPr id="21" name="Oval 20"/>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47</a:t>
            </a:r>
            <a:endParaRPr lang="vi-VN" sz="6600">
              <a:latin typeface="Times New Roman" pitchFamily="18" charset="0"/>
              <a:cs typeface="Times New Roman" pitchFamily="18" charset="0"/>
            </a:endParaRPr>
          </a:p>
        </p:txBody>
      </p:sp>
      <p:sp>
        <p:nvSpPr>
          <p:cNvPr id="22" name="Oval 21"/>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46</a:t>
            </a:r>
            <a:endParaRPr lang="vi-VN" sz="6600">
              <a:latin typeface="Times New Roman" pitchFamily="18" charset="0"/>
              <a:cs typeface="Times New Roman" pitchFamily="18" charset="0"/>
            </a:endParaRPr>
          </a:p>
        </p:txBody>
      </p:sp>
      <p:sp>
        <p:nvSpPr>
          <p:cNvPr id="23" name="Oval 22"/>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45</a:t>
            </a:r>
            <a:endParaRPr lang="vi-VN" sz="6600">
              <a:latin typeface="Times New Roman" pitchFamily="18" charset="0"/>
              <a:cs typeface="Times New Roman" pitchFamily="18" charset="0"/>
            </a:endParaRPr>
          </a:p>
        </p:txBody>
      </p:sp>
      <p:sp>
        <p:nvSpPr>
          <p:cNvPr id="24" name="Oval 23"/>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44</a:t>
            </a:r>
            <a:endParaRPr lang="vi-VN" sz="6600">
              <a:latin typeface="Times New Roman" pitchFamily="18" charset="0"/>
              <a:cs typeface="Times New Roman" pitchFamily="18" charset="0"/>
            </a:endParaRPr>
          </a:p>
        </p:txBody>
      </p:sp>
      <p:sp>
        <p:nvSpPr>
          <p:cNvPr id="25" name="Oval 24"/>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43</a:t>
            </a:r>
            <a:endParaRPr lang="vi-VN" sz="6600">
              <a:latin typeface="Times New Roman" pitchFamily="18" charset="0"/>
              <a:cs typeface="Times New Roman" pitchFamily="18" charset="0"/>
            </a:endParaRPr>
          </a:p>
        </p:txBody>
      </p:sp>
      <p:sp>
        <p:nvSpPr>
          <p:cNvPr id="26" name="Oval 25"/>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42</a:t>
            </a:r>
            <a:endParaRPr lang="vi-VN" sz="6600">
              <a:latin typeface="Times New Roman" pitchFamily="18" charset="0"/>
              <a:cs typeface="Times New Roman" pitchFamily="18" charset="0"/>
            </a:endParaRPr>
          </a:p>
        </p:txBody>
      </p:sp>
      <p:sp>
        <p:nvSpPr>
          <p:cNvPr id="27" name="Oval 26"/>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41</a:t>
            </a:r>
            <a:endParaRPr lang="vi-VN" sz="6600">
              <a:latin typeface="Times New Roman" pitchFamily="18" charset="0"/>
              <a:cs typeface="Times New Roman" pitchFamily="18" charset="0"/>
            </a:endParaRPr>
          </a:p>
        </p:txBody>
      </p:sp>
      <p:sp>
        <p:nvSpPr>
          <p:cNvPr id="28" name="Oval 27"/>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a:latin typeface="Times New Roman" pitchFamily="18" charset="0"/>
                <a:cs typeface="Times New Roman" pitchFamily="18" charset="0"/>
              </a:rPr>
              <a:t>4</a:t>
            </a:r>
            <a:r>
              <a:rPr lang="en-US" sz="6600" smtClean="0">
                <a:latin typeface="Times New Roman" pitchFamily="18" charset="0"/>
                <a:cs typeface="Times New Roman" pitchFamily="18" charset="0"/>
              </a:rPr>
              <a:t>0</a:t>
            </a:r>
            <a:endParaRPr lang="vi-VN" sz="6600">
              <a:latin typeface="Times New Roman" pitchFamily="18" charset="0"/>
              <a:cs typeface="Times New Roman" pitchFamily="18" charset="0"/>
            </a:endParaRPr>
          </a:p>
        </p:txBody>
      </p:sp>
      <p:sp>
        <p:nvSpPr>
          <p:cNvPr id="29" name="Oval 28"/>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39</a:t>
            </a:r>
            <a:endParaRPr lang="vi-VN" sz="6600">
              <a:latin typeface="Times New Roman" pitchFamily="18" charset="0"/>
              <a:cs typeface="Times New Roman" pitchFamily="18" charset="0"/>
            </a:endParaRPr>
          </a:p>
        </p:txBody>
      </p:sp>
      <p:sp>
        <p:nvSpPr>
          <p:cNvPr id="30" name="Oval 29"/>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38</a:t>
            </a:r>
            <a:endParaRPr lang="vi-VN" sz="6600">
              <a:latin typeface="Times New Roman" pitchFamily="18" charset="0"/>
              <a:cs typeface="Times New Roman" pitchFamily="18" charset="0"/>
            </a:endParaRPr>
          </a:p>
        </p:txBody>
      </p:sp>
      <p:sp>
        <p:nvSpPr>
          <p:cNvPr id="31" name="Oval 30"/>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37</a:t>
            </a:r>
            <a:endParaRPr lang="vi-VN" sz="6600">
              <a:latin typeface="Times New Roman" pitchFamily="18" charset="0"/>
              <a:cs typeface="Times New Roman" pitchFamily="18" charset="0"/>
            </a:endParaRPr>
          </a:p>
        </p:txBody>
      </p:sp>
      <p:sp>
        <p:nvSpPr>
          <p:cNvPr id="32" name="Oval 31"/>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36</a:t>
            </a:r>
            <a:endParaRPr lang="vi-VN" sz="6600">
              <a:latin typeface="Times New Roman" pitchFamily="18" charset="0"/>
              <a:cs typeface="Times New Roman" pitchFamily="18" charset="0"/>
            </a:endParaRPr>
          </a:p>
        </p:txBody>
      </p:sp>
      <p:sp>
        <p:nvSpPr>
          <p:cNvPr id="33" name="Oval 32"/>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35</a:t>
            </a:r>
            <a:endParaRPr lang="vi-VN" sz="6600">
              <a:latin typeface="Times New Roman" pitchFamily="18" charset="0"/>
              <a:cs typeface="Times New Roman" pitchFamily="18" charset="0"/>
            </a:endParaRPr>
          </a:p>
        </p:txBody>
      </p:sp>
      <p:sp>
        <p:nvSpPr>
          <p:cNvPr id="34" name="Oval 33"/>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34</a:t>
            </a:r>
            <a:endParaRPr lang="vi-VN" sz="6600">
              <a:latin typeface="Times New Roman" pitchFamily="18" charset="0"/>
              <a:cs typeface="Times New Roman" pitchFamily="18" charset="0"/>
            </a:endParaRPr>
          </a:p>
        </p:txBody>
      </p:sp>
      <p:sp>
        <p:nvSpPr>
          <p:cNvPr id="35" name="Oval 34"/>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33</a:t>
            </a:r>
            <a:endParaRPr lang="vi-VN" sz="6600">
              <a:latin typeface="Times New Roman" pitchFamily="18" charset="0"/>
              <a:cs typeface="Times New Roman" pitchFamily="18" charset="0"/>
            </a:endParaRPr>
          </a:p>
        </p:txBody>
      </p:sp>
      <p:sp>
        <p:nvSpPr>
          <p:cNvPr id="36" name="Oval 35"/>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32</a:t>
            </a:r>
            <a:endParaRPr lang="vi-VN" sz="6600">
              <a:latin typeface="Times New Roman" pitchFamily="18" charset="0"/>
              <a:cs typeface="Times New Roman" pitchFamily="18" charset="0"/>
            </a:endParaRPr>
          </a:p>
        </p:txBody>
      </p:sp>
      <p:sp>
        <p:nvSpPr>
          <p:cNvPr id="37" name="Oval 36"/>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31</a:t>
            </a:r>
            <a:endParaRPr lang="vi-VN" sz="6600">
              <a:latin typeface="Times New Roman" pitchFamily="18" charset="0"/>
              <a:cs typeface="Times New Roman" pitchFamily="18" charset="0"/>
            </a:endParaRPr>
          </a:p>
        </p:txBody>
      </p:sp>
      <p:sp>
        <p:nvSpPr>
          <p:cNvPr id="38" name="Oval 37"/>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30</a:t>
            </a:r>
            <a:endParaRPr lang="vi-VN" sz="6600">
              <a:latin typeface="Times New Roman" pitchFamily="18" charset="0"/>
              <a:cs typeface="Times New Roman" pitchFamily="18" charset="0"/>
            </a:endParaRPr>
          </a:p>
        </p:txBody>
      </p:sp>
      <p:sp>
        <p:nvSpPr>
          <p:cNvPr id="39" name="Oval 38"/>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29</a:t>
            </a:r>
            <a:endParaRPr lang="vi-VN" sz="6600">
              <a:latin typeface="Times New Roman" pitchFamily="18" charset="0"/>
              <a:cs typeface="Times New Roman" pitchFamily="18" charset="0"/>
            </a:endParaRPr>
          </a:p>
        </p:txBody>
      </p:sp>
      <p:sp>
        <p:nvSpPr>
          <p:cNvPr id="40" name="Oval 39"/>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28</a:t>
            </a:r>
            <a:endParaRPr lang="vi-VN" sz="6600">
              <a:latin typeface="Times New Roman" pitchFamily="18" charset="0"/>
              <a:cs typeface="Times New Roman" pitchFamily="18" charset="0"/>
            </a:endParaRPr>
          </a:p>
        </p:txBody>
      </p:sp>
      <p:sp>
        <p:nvSpPr>
          <p:cNvPr id="41" name="Oval 40"/>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27</a:t>
            </a:r>
            <a:endParaRPr lang="vi-VN" sz="6600">
              <a:latin typeface="Times New Roman" pitchFamily="18" charset="0"/>
              <a:cs typeface="Times New Roman" pitchFamily="18" charset="0"/>
            </a:endParaRPr>
          </a:p>
        </p:txBody>
      </p:sp>
      <p:sp>
        <p:nvSpPr>
          <p:cNvPr id="42" name="Oval 41"/>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26</a:t>
            </a:r>
            <a:endParaRPr lang="vi-VN" sz="6600">
              <a:latin typeface="Times New Roman" pitchFamily="18" charset="0"/>
              <a:cs typeface="Times New Roman" pitchFamily="18" charset="0"/>
            </a:endParaRPr>
          </a:p>
        </p:txBody>
      </p:sp>
      <p:sp>
        <p:nvSpPr>
          <p:cNvPr id="43" name="Oval 42"/>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25</a:t>
            </a:r>
            <a:endParaRPr lang="vi-VN" sz="6600">
              <a:latin typeface="Times New Roman" pitchFamily="18" charset="0"/>
              <a:cs typeface="Times New Roman" pitchFamily="18" charset="0"/>
            </a:endParaRPr>
          </a:p>
        </p:txBody>
      </p:sp>
      <p:sp>
        <p:nvSpPr>
          <p:cNvPr id="44" name="Oval 43"/>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24</a:t>
            </a:r>
            <a:endParaRPr lang="vi-VN" sz="6600">
              <a:latin typeface="Times New Roman" pitchFamily="18" charset="0"/>
              <a:cs typeface="Times New Roman" pitchFamily="18" charset="0"/>
            </a:endParaRPr>
          </a:p>
        </p:txBody>
      </p:sp>
      <p:sp>
        <p:nvSpPr>
          <p:cNvPr id="45" name="Oval 44"/>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23</a:t>
            </a:r>
            <a:endParaRPr lang="vi-VN" sz="6600">
              <a:latin typeface="Times New Roman" pitchFamily="18" charset="0"/>
              <a:cs typeface="Times New Roman" pitchFamily="18" charset="0"/>
            </a:endParaRPr>
          </a:p>
        </p:txBody>
      </p:sp>
      <p:sp>
        <p:nvSpPr>
          <p:cNvPr id="46" name="Oval 45"/>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22</a:t>
            </a:r>
            <a:endParaRPr lang="vi-VN" sz="6600">
              <a:latin typeface="Times New Roman" pitchFamily="18" charset="0"/>
              <a:cs typeface="Times New Roman" pitchFamily="18" charset="0"/>
            </a:endParaRPr>
          </a:p>
        </p:txBody>
      </p:sp>
      <p:sp>
        <p:nvSpPr>
          <p:cNvPr id="47" name="Oval 46"/>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21</a:t>
            </a:r>
            <a:endParaRPr lang="vi-VN" sz="6600">
              <a:latin typeface="Times New Roman" pitchFamily="18" charset="0"/>
              <a:cs typeface="Times New Roman" pitchFamily="18" charset="0"/>
            </a:endParaRPr>
          </a:p>
        </p:txBody>
      </p:sp>
      <p:sp>
        <p:nvSpPr>
          <p:cNvPr id="48" name="Oval 47"/>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20</a:t>
            </a:r>
            <a:endParaRPr lang="vi-VN" sz="6600">
              <a:latin typeface="Times New Roman" pitchFamily="18" charset="0"/>
              <a:cs typeface="Times New Roman" pitchFamily="18" charset="0"/>
            </a:endParaRPr>
          </a:p>
        </p:txBody>
      </p:sp>
      <p:sp>
        <p:nvSpPr>
          <p:cNvPr id="49" name="Oval 48"/>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19</a:t>
            </a:r>
            <a:endParaRPr lang="vi-VN" sz="6600">
              <a:latin typeface="Times New Roman" pitchFamily="18" charset="0"/>
              <a:cs typeface="Times New Roman" pitchFamily="18" charset="0"/>
            </a:endParaRPr>
          </a:p>
        </p:txBody>
      </p:sp>
      <p:sp>
        <p:nvSpPr>
          <p:cNvPr id="50" name="Oval 49"/>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18</a:t>
            </a:r>
            <a:endParaRPr lang="vi-VN" sz="6600">
              <a:latin typeface="Times New Roman" pitchFamily="18" charset="0"/>
              <a:cs typeface="Times New Roman" pitchFamily="18" charset="0"/>
            </a:endParaRPr>
          </a:p>
        </p:txBody>
      </p:sp>
      <p:sp>
        <p:nvSpPr>
          <p:cNvPr id="51" name="Oval 50"/>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17</a:t>
            </a:r>
            <a:endParaRPr lang="vi-VN" sz="6600">
              <a:latin typeface="Times New Roman" pitchFamily="18" charset="0"/>
              <a:cs typeface="Times New Roman" pitchFamily="18" charset="0"/>
            </a:endParaRPr>
          </a:p>
        </p:txBody>
      </p:sp>
      <p:sp>
        <p:nvSpPr>
          <p:cNvPr id="52" name="Oval 51"/>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16</a:t>
            </a:r>
            <a:endParaRPr lang="vi-VN" sz="6600">
              <a:latin typeface="Times New Roman" pitchFamily="18" charset="0"/>
              <a:cs typeface="Times New Roman" pitchFamily="18" charset="0"/>
            </a:endParaRPr>
          </a:p>
        </p:txBody>
      </p:sp>
      <p:sp>
        <p:nvSpPr>
          <p:cNvPr id="53" name="Oval 52"/>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15</a:t>
            </a:r>
            <a:endParaRPr lang="vi-VN" sz="6600">
              <a:latin typeface="Times New Roman" pitchFamily="18" charset="0"/>
              <a:cs typeface="Times New Roman" pitchFamily="18" charset="0"/>
            </a:endParaRPr>
          </a:p>
        </p:txBody>
      </p:sp>
      <p:sp>
        <p:nvSpPr>
          <p:cNvPr id="54" name="Oval 53"/>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14</a:t>
            </a:r>
            <a:endParaRPr lang="vi-VN" sz="6600">
              <a:latin typeface="Times New Roman" pitchFamily="18" charset="0"/>
              <a:cs typeface="Times New Roman" pitchFamily="18" charset="0"/>
            </a:endParaRPr>
          </a:p>
        </p:txBody>
      </p:sp>
      <p:sp>
        <p:nvSpPr>
          <p:cNvPr id="55" name="Oval 54"/>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13</a:t>
            </a:r>
            <a:endParaRPr lang="vi-VN" sz="6600">
              <a:latin typeface="Times New Roman" pitchFamily="18" charset="0"/>
              <a:cs typeface="Times New Roman" pitchFamily="18" charset="0"/>
            </a:endParaRPr>
          </a:p>
        </p:txBody>
      </p:sp>
      <p:sp>
        <p:nvSpPr>
          <p:cNvPr id="56" name="Oval 55"/>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12</a:t>
            </a:r>
            <a:endParaRPr lang="vi-VN" sz="6600">
              <a:latin typeface="Times New Roman" pitchFamily="18" charset="0"/>
              <a:cs typeface="Times New Roman" pitchFamily="18" charset="0"/>
            </a:endParaRPr>
          </a:p>
        </p:txBody>
      </p:sp>
      <p:sp>
        <p:nvSpPr>
          <p:cNvPr id="57" name="Oval 56"/>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11</a:t>
            </a:r>
            <a:endParaRPr lang="vi-VN" sz="6600">
              <a:latin typeface="Times New Roman" pitchFamily="18" charset="0"/>
              <a:cs typeface="Times New Roman" pitchFamily="18" charset="0"/>
            </a:endParaRPr>
          </a:p>
        </p:txBody>
      </p:sp>
      <p:sp>
        <p:nvSpPr>
          <p:cNvPr id="58" name="Oval 57"/>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10</a:t>
            </a:r>
            <a:endParaRPr lang="vi-VN" sz="6600">
              <a:latin typeface="Times New Roman" pitchFamily="18" charset="0"/>
              <a:cs typeface="Times New Roman" pitchFamily="18" charset="0"/>
            </a:endParaRPr>
          </a:p>
        </p:txBody>
      </p:sp>
      <p:sp>
        <p:nvSpPr>
          <p:cNvPr id="59" name="Oval 58"/>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09</a:t>
            </a:r>
            <a:endParaRPr lang="vi-VN" sz="6600">
              <a:latin typeface="Times New Roman" pitchFamily="18" charset="0"/>
              <a:cs typeface="Times New Roman" pitchFamily="18" charset="0"/>
            </a:endParaRPr>
          </a:p>
        </p:txBody>
      </p:sp>
      <p:sp>
        <p:nvSpPr>
          <p:cNvPr id="60" name="Oval 59"/>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08</a:t>
            </a:r>
            <a:endParaRPr lang="vi-VN" sz="6600">
              <a:latin typeface="Times New Roman" pitchFamily="18" charset="0"/>
              <a:cs typeface="Times New Roman" pitchFamily="18" charset="0"/>
            </a:endParaRPr>
          </a:p>
        </p:txBody>
      </p:sp>
      <p:sp>
        <p:nvSpPr>
          <p:cNvPr id="61" name="Oval 60"/>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07</a:t>
            </a:r>
            <a:endParaRPr lang="vi-VN" sz="6600">
              <a:latin typeface="Times New Roman" pitchFamily="18" charset="0"/>
              <a:cs typeface="Times New Roman" pitchFamily="18" charset="0"/>
            </a:endParaRPr>
          </a:p>
        </p:txBody>
      </p:sp>
      <p:sp>
        <p:nvSpPr>
          <p:cNvPr id="68" name="Oval 67"/>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06</a:t>
            </a:r>
            <a:endParaRPr lang="vi-VN" sz="6600">
              <a:latin typeface="Times New Roman" pitchFamily="18" charset="0"/>
              <a:cs typeface="Times New Roman" pitchFamily="18" charset="0"/>
            </a:endParaRPr>
          </a:p>
        </p:txBody>
      </p:sp>
      <p:sp>
        <p:nvSpPr>
          <p:cNvPr id="69" name="Oval 68"/>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05</a:t>
            </a:r>
            <a:endParaRPr lang="vi-VN" sz="6600">
              <a:latin typeface="Times New Roman" pitchFamily="18" charset="0"/>
              <a:cs typeface="Times New Roman" pitchFamily="18" charset="0"/>
            </a:endParaRPr>
          </a:p>
        </p:txBody>
      </p:sp>
      <p:sp>
        <p:nvSpPr>
          <p:cNvPr id="70" name="Oval 69"/>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04</a:t>
            </a:r>
            <a:endParaRPr lang="vi-VN" sz="6600">
              <a:latin typeface="Times New Roman" pitchFamily="18" charset="0"/>
              <a:cs typeface="Times New Roman" pitchFamily="18" charset="0"/>
            </a:endParaRPr>
          </a:p>
        </p:txBody>
      </p:sp>
      <p:sp>
        <p:nvSpPr>
          <p:cNvPr id="71" name="Oval 70"/>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03</a:t>
            </a:r>
            <a:endParaRPr lang="vi-VN" sz="6600">
              <a:latin typeface="Times New Roman" pitchFamily="18" charset="0"/>
              <a:cs typeface="Times New Roman" pitchFamily="18" charset="0"/>
            </a:endParaRPr>
          </a:p>
        </p:txBody>
      </p:sp>
      <p:sp>
        <p:nvSpPr>
          <p:cNvPr id="72" name="Oval 71"/>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02</a:t>
            </a:r>
            <a:endParaRPr lang="vi-VN" sz="6600">
              <a:latin typeface="Times New Roman" pitchFamily="18" charset="0"/>
              <a:cs typeface="Times New Roman" pitchFamily="18" charset="0"/>
            </a:endParaRPr>
          </a:p>
        </p:txBody>
      </p:sp>
      <p:sp>
        <p:nvSpPr>
          <p:cNvPr id="73" name="Oval 72"/>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600" smtClean="0">
                <a:latin typeface="Times New Roman" pitchFamily="18" charset="0"/>
                <a:cs typeface="Times New Roman" pitchFamily="18" charset="0"/>
              </a:rPr>
              <a:t>01</a:t>
            </a:r>
            <a:endParaRPr lang="vi-VN" sz="6600">
              <a:latin typeface="Times New Roman" pitchFamily="18" charset="0"/>
              <a:cs typeface="Times New Roman" pitchFamily="18" charset="0"/>
            </a:endParaRPr>
          </a:p>
        </p:txBody>
      </p:sp>
      <p:sp>
        <p:nvSpPr>
          <p:cNvPr id="74" name="Oval 73"/>
          <p:cNvSpPr/>
          <p:nvPr/>
        </p:nvSpPr>
        <p:spPr>
          <a:xfrm>
            <a:off x="7041573" y="3612574"/>
            <a:ext cx="1600200" cy="1525731"/>
          </a:xfrm>
          <a:prstGeom prst="ellipse">
            <a:avLst/>
          </a:prstGeom>
          <a:solidFill>
            <a:schemeClr val="accent6">
              <a:lumMod val="40000"/>
              <a:lumOff val="6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smtClean="0">
                <a:solidFill>
                  <a:srgbClr val="FF0000"/>
                </a:solidFill>
                <a:latin typeface="Times New Roman" pitchFamily="18" charset="0"/>
                <a:cs typeface="Times New Roman" pitchFamily="18" charset="0"/>
              </a:rPr>
              <a:t>End</a:t>
            </a:r>
            <a:endParaRPr lang="vi-VN" sz="4400">
              <a:solidFill>
                <a:srgbClr val="FF0000"/>
              </a:solidFill>
              <a:latin typeface="Times New Roman" pitchFamily="18" charset="0"/>
              <a:cs typeface="Times New Roman" pitchFamily="18" charset="0"/>
            </a:endParaRPr>
          </a:p>
        </p:txBody>
      </p:sp>
      <p:sp>
        <p:nvSpPr>
          <p:cNvPr id="7" name="TextBox 6"/>
          <p:cNvSpPr txBox="1"/>
          <p:nvPr/>
        </p:nvSpPr>
        <p:spPr>
          <a:xfrm>
            <a:off x="5638800" y="4629150"/>
            <a:ext cx="1447800"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b="1" smtClean="0"/>
              <a:t>Bắt đầu</a:t>
            </a:r>
            <a:endParaRPr lang="vi-VN" sz="2800" b="1"/>
          </a:p>
        </p:txBody>
      </p:sp>
    </p:spTree>
    <p:extLst>
      <p:ext uri="{BB962C8B-B14F-4D97-AF65-F5344CB8AC3E}">
        <p14:creationId xmlns:p14="http://schemas.microsoft.com/office/powerpoint/2010/main" val="39598142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afterEffect">
                                  <p:stCondLst>
                                    <p:cond delay="1000"/>
                                  </p:stCondLst>
                                  <p:childTnLst>
                                    <p:set>
                                      <p:cBhvr>
                                        <p:cTn id="20" dur="1" fill="hold">
                                          <p:stCondLst>
                                            <p:cond delay="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1" fill="hold">
                            <p:stCondLst>
                              <p:cond delay="1010"/>
                            </p:stCondLst>
                            <p:childTnLst>
                              <p:par>
                                <p:cTn id="22" presetID="1" presetClass="entr" presetSubtype="0" fill="hold" grpId="0" nodeType="afterEffect">
                                  <p:stCondLst>
                                    <p:cond delay="1000"/>
                                  </p:stCondLst>
                                  <p:childTnLst>
                                    <p:set>
                                      <p:cBhvr>
                                        <p:cTn id="23" dur="1" fill="hold">
                                          <p:stCondLst>
                                            <p:cond delay="9"/>
                                          </p:stCondLst>
                                        </p:cTn>
                                        <p:tgtEl>
                                          <p:spTgt spid="10"/>
                                        </p:tgtEl>
                                        <p:attrNameLst>
                                          <p:attrName>style.visibility</p:attrName>
                                        </p:attrNameLst>
                                      </p:cBhvr>
                                      <p:to>
                                        <p:strVal val="visible"/>
                                      </p:to>
                                    </p:set>
                                  </p:childTnLst>
                                  <p:subTnLst>
                                    <p:audio>
                                      <p:cMediaNode vol="100000">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4" fill="hold">
                            <p:stCondLst>
                              <p:cond delay="2020"/>
                            </p:stCondLst>
                            <p:childTnLst>
                              <p:par>
                                <p:cTn id="25" presetID="1" presetClass="entr" presetSubtype="0" fill="hold" grpId="0" nodeType="afterEffect">
                                  <p:stCondLst>
                                    <p:cond delay="1000"/>
                                  </p:stCondLst>
                                  <p:childTnLst>
                                    <p:set>
                                      <p:cBhvr>
                                        <p:cTn id="26" dur="1" fill="hold">
                                          <p:stCondLst>
                                            <p:cond delay="9"/>
                                          </p:stCondLst>
                                        </p:cTn>
                                        <p:tgtEl>
                                          <p:spTgt spid="11"/>
                                        </p:tgtEl>
                                        <p:attrNameLst>
                                          <p:attrName>style.visibility</p:attrName>
                                        </p:attrNameLst>
                                      </p:cBhvr>
                                      <p:to>
                                        <p:strVal val="visible"/>
                                      </p:to>
                                    </p:set>
                                  </p:childTnLst>
                                  <p:subTnLst>
                                    <p:audio>
                                      <p:cMediaNode vol="100000">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7" fill="hold">
                            <p:stCondLst>
                              <p:cond delay="3030"/>
                            </p:stCondLst>
                            <p:childTnLst>
                              <p:par>
                                <p:cTn id="28" presetID="1" presetClass="entr" presetSubtype="0" fill="hold" grpId="0" nodeType="afterEffect">
                                  <p:stCondLst>
                                    <p:cond delay="1000"/>
                                  </p:stCondLst>
                                  <p:childTnLst>
                                    <p:set>
                                      <p:cBhvr>
                                        <p:cTn id="29" dur="1" fill="hold">
                                          <p:stCondLst>
                                            <p:cond delay="9"/>
                                          </p:stCondLst>
                                        </p:cTn>
                                        <p:tgtEl>
                                          <p:spTgt spid="12"/>
                                        </p:tgtEl>
                                        <p:attrNameLst>
                                          <p:attrName>style.visibility</p:attrName>
                                        </p:attrNameLst>
                                      </p:cBhvr>
                                      <p:to>
                                        <p:strVal val="visible"/>
                                      </p:to>
                                    </p:set>
                                  </p:childTnLst>
                                  <p:subTnLst>
                                    <p:audio>
                                      <p:cMediaNode vol="100000">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0" fill="hold">
                            <p:stCondLst>
                              <p:cond delay="4040"/>
                            </p:stCondLst>
                            <p:childTnLst>
                              <p:par>
                                <p:cTn id="31" presetID="1" presetClass="entr" presetSubtype="0" fill="hold" grpId="0" nodeType="afterEffect">
                                  <p:stCondLst>
                                    <p:cond delay="1000"/>
                                  </p:stCondLst>
                                  <p:childTnLst>
                                    <p:set>
                                      <p:cBhvr>
                                        <p:cTn id="32" dur="1" fill="hold">
                                          <p:stCondLst>
                                            <p:cond delay="9"/>
                                          </p:stCondLst>
                                        </p:cTn>
                                        <p:tgtEl>
                                          <p:spTgt spid="13"/>
                                        </p:tgtEl>
                                        <p:attrNameLst>
                                          <p:attrName>style.visibility</p:attrName>
                                        </p:attrNameLst>
                                      </p:cBhvr>
                                      <p:to>
                                        <p:strVal val="visible"/>
                                      </p:to>
                                    </p:set>
                                  </p:childTnLst>
                                  <p:subTnLst>
                                    <p:audio>
                                      <p:cMediaNode vol="90000">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3" fill="hold">
                            <p:stCondLst>
                              <p:cond delay="5050"/>
                            </p:stCondLst>
                            <p:childTnLst>
                              <p:par>
                                <p:cTn id="34" presetID="1" presetClass="entr" presetSubtype="0" fill="hold" grpId="0" nodeType="afterEffect">
                                  <p:stCondLst>
                                    <p:cond delay="1000"/>
                                  </p:stCondLst>
                                  <p:childTnLst>
                                    <p:set>
                                      <p:cBhvr>
                                        <p:cTn id="35" dur="1" fill="hold">
                                          <p:stCondLst>
                                            <p:cond delay="9"/>
                                          </p:stCondLst>
                                        </p:cTn>
                                        <p:tgtEl>
                                          <p:spTgt spid="14"/>
                                        </p:tgtEl>
                                        <p:attrNameLst>
                                          <p:attrName>style.visibility</p:attrName>
                                        </p:attrNameLst>
                                      </p:cBhvr>
                                      <p:to>
                                        <p:strVal val="visible"/>
                                      </p:to>
                                    </p:set>
                                  </p:childTnLst>
                                  <p:subTnLst>
                                    <p:audio>
                                      <p:cMediaNode vol="100000">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6" fill="hold">
                            <p:stCondLst>
                              <p:cond delay="6060"/>
                            </p:stCondLst>
                            <p:childTnLst>
                              <p:par>
                                <p:cTn id="37" presetID="1" presetClass="entr" presetSubtype="0" fill="hold" grpId="0" nodeType="afterEffect">
                                  <p:stCondLst>
                                    <p:cond delay="1000"/>
                                  </p:stCondLst>
                                  <p:childTnLst>
                                    <p:set>
                                      <p:cBhvr>
                                        <p:cTn id="38" dur="1" fill="hold">
                                          <p:stCondLst>
                                            <p:cond delay="9"/>
                                          </p:stCondLst>
                                        </p:cTn>
                                        <p:tgtEl>
                                          <p:spTgt spid="15"/>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39" fill="hold">
                            <p:stCondLst>
                              <p:cond delay="7070"/>
                            </p:stCondLst>
                            <p:childTnLst>
                              <p:par>
                                <p:cTn id="40" presetID="1" presetClass="entr" presetSubtype="0" fill="hold" grpId="0" nodeType="afterEffect">
                                  <p:stCondLst>
                                    <p:cond delay="1000"/>
                                  </p:stCondLst>
                                  <p:childTnLst>
                                    <p:set>
                                      <p:cBhvr>
                                        <p:cTn id="41" dur="1" fill="hold">
                                          <p:stCondLst>
                                            <p:cond delay="9"/>
                                          </p:stCondLst>
                                        </p:cTn>
                                        <p:tgtEl>
                                          <p:spTgt spid="16"/>
                                        </p:tgtEl>
                                        <p:attrNameLst>
                                          <p:attrName>style.visibility</p:attrName>
                                        </p:attrNameLst>
                                      </p:cBhvr>
                                      <p:to>
                                        <p:strVal val="visible"/>
                                      </p:to>
                                    </p:set>
                                  </p:childTnLst>
                                  <p:subTnLst>
                                    <p:audio>
                                      <p:cMediaNode vol="100000">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2" fill="hold">
                            <p:stCondLst>
                              <p:cond delay="8080"/>
                            </p:stCondLst>
                            <p:childTnLst>
                              <p:par>
                                <p:cTn id="43" presetID="1" presetClass="entr" presetSubtype="0" fill="hold" grpId="0" nodeType="afterEffect">
                                  <p:stCondLst>
                                    <p:cond delay="1000"/>
                                  </p:stCondLst>
                                  <p:childTnLst>
                                    <p:set>
                                      <p:cBhvr>
                                        <p:cTn id="44" dur="1" fill="hold">
                                          <p:stCondLst>
                                            <p:cond delay="9"/>
                                          </p:stCondLst>
                                        </p:cTn>
                                        <p:tgtEl>
                                          <p:spTgt spid="1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5" fill="hold">
                            <p:stCondLst>
                              <p:cond delay="9090"/>
                            </p:stCondLst>
                            <p:childTnLst>
                              <p:par>
                                <p:cTn id="46" presetID="1" presetClass="entr" presetSubtype="0" fill="hold" grpId="0" nodeType="afterEffect">
                                  <p:stCondLst>
                                    <p:cond delay="1000"/>
                                  </p:stCondLst>
                                  <p:childTnLst>
                                    <p:set>
                                      <p:cBhvr>
                                        <p:cTn id="47" dur="1" fill="hold">
                                          <p:stCondLst>
                                            <p:cond delay="9"/>
                                          </p:stCondLst>
                                        </p:cTn>
                                        <p:tgtEl>
                                          <p:spTgt spid="1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8" fill="hold">
                            <p:stCondLst>
                              <p:cond delay="10100"/>
                            </p:stCondLst>
                            <p:childTnLst>
                              <p:par>
                                <p:cTn id="49" presetID="1" presetClass="entr" presetSubtype="0" fill="hold" grpId="0" nodeType="afterEffect">
                                  <p:stCondLst>
                                    <p:cond delay="1000"/>
                                  </p:stCondLst>
                                  <p:childTnLst>
                                    <p:set>
                                      <p:cBhvr>
                                        <p:cTn id="50" dur="1" fill="hold">
                                          <p:stCondLst>
                                            <p:cond delay="9"/>
                                          </p:stCondLst>
                                        </p:cTn>
                                        <p:tgtEl>
                                          <p:spTgt spid="1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1" fill="hold">
                            <p:stCondLst>
                              <p:cond delay="11110"/>
                            </p:stCondLst>
                            <p:childTnLst>
                              <p:par>
                                <p:cTn id="52" presetID="1" presetClass="entr" presetSubtype="0" fill="hold" grpId="0" nodeType="afterEffect">
                                  <p:stCondLst>
                                    <p:cond delay="1000"/>
                                  </p:stCondLst>
                                  <p:childTnLst>
                                    <p:set>
                                      <p:cBhvr>
                                        <p:cTn id="53" dur="1" fill="hold">
                                          <p:stCondLst>
                                            <p:cond delay="9"/>
                                          </p:stCondLst>
                                        </p:cTn>
                                        <p:tgtEl>
                                          <p:spTgt spid="20"/>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4" fill="hold">
                            <p:stCondLst>
                              <p:cond delay="12120"/>
                            </p:stCondLst>
                            <p:childTnLst>
                              <p:par>
                                <p:cTn id="55" presetID="1" presetClass="entr" presetSubtype="0" fill="hold" grpId="0" nodeType="afterEffect">
                                  <p:stCondLst>
                                    <p:cond delay="1000"/>
                                  </p:stCondLst>
                                  <p:childTnLst>
                                    <p:set>
                                      <p:cBhvr>
                                        <p:cTn id="56" dur="1" fill="hold">
                                          <p:stCondLst>
                                            <p:cond delay="9"/>
                                          </p:stCondLst>
                                        </p:cTn>
                                        <p:tgtEl>
                                          <p:spTgt spid="2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7" fill="hold">
                            <p:stCondLst>
                              <p:cond delay="13130"/>
                            </p:stCondLst>
                            <p:childTnLst>
                              <p:par>
                                <p:cTn id="58" presetID="1" presetClass="entr" presetSubtype="0" fill="hold" grpId="0" nodeType="afterEffect">
                                  <p:stCondLst>
                                    <p:cond delay="1000"/>
                                  </p:stCondLst>
                                  <p:childTnLst>
                                    <p:set>
                                      <p:cBhvr>
                                        <p:cTn id="59" dur="1" fill="hold">
                                          <p:stCondLst>
                                            <p:cond delay="9"/>
                                          </p:stCondLst>
                                        </p:cTn>
                                        <p:tgtEl>
                                          <p:spTgt spid="22"/>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0" fill="hold">
                            <p:stCondLst>
                              <p:cond delay="14140"/>
                            </p:stCondLst>
                            <p:childTnLst>
                              <p:par>
                                <p:cTn id="61" presetID="1" presetClass="entr" presetSubtype="0" fill="hold" grpId="0" nodeType="afterEffect">
                                  <p:stCondLst>
                                    <p:cond delay="1000"/>
                                  </p:stCondLst>
                                  <p:childTnLst>
                                    <p:set>
                                      <p:cBhvr>
                                        <p:cTn id="62" dur="1" fill="hold">
                                          <p:stCondLst>
                                            <p:cond delay="9"/>
                                          </p:stCondLst>
                                        </p:cTn>
                                        <p:tgtEl>
                                          <p:spTgt spid="23"/>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3" fill="hold">
                            <p:stCondLst>
                              <p:cond delay="15150"/>
                            </p:stCondLst>
                            <p:childTnLst>
                              <p:par>
                                <p:cTn id="64" presetID="1" presetClass="entr" presetSubtype="0" fill="hold" grpId="0" nodeType="afterEffect">
                                  <p:stCondLst>
                                    <p:cond delay="1000"/>
                                  </p:stCondLst>
                                  <p:childTnLst>
                                    <p:set>
                                      <p:cBhvr>
                                        <p:cTn id="65" dur="1" fill="hold">
                                          <p:stCondLst>
                                            <p:cond delay="9"/>
                                          </p:stCondLst>
                                        </p:cTn>
                                        <p:tgtEl>
                                          <p:spTgt spid="24"/>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par>
                          <p:cTn id="66" fill="hold">
                            <p:stCondLst>
                              <p:cond delay="16160"/>
                            </p:stCondLst>
                            <p:childTnLst>
                              <p:par>
                                <p:cTn id="67" presetID="1" presetClass="entr" presetSubtype="0" fill="hold" grpId="0" nodeType="afterEffect">
                                  <p:stCondLst>
                                    <p:cond delay="1000"/>
                                  </p:stCondLst>
                                  <p:childTnLst>
                                    <p:set>
                                      <p:cBhvr>
                                        <p:cTn id="68" dur="1" fill="hold">
                                          <p:stCondLst>
                                            <p:cond delay="9"/>
                                          </p:stCondLst>
                                        </p:cTn>
                                        <p:tgtEl>
                                          <p:spTgt spid="25"/>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childTnLst>
                          </p:cTn>
                        </p:par>
                        <p:par>
                          <p:cTn id="69" fill="hold">
                            <p:stCondLst>
                              <p:cond delay="17170"/>
                            </p:stCondLst>
                            <p:childTnLst>
                              <p:par>
                                <p:cTn id="70" presetID="1" presetClass="entr" presetSubtype="0" fill="hold" grpId="0" nodeType="afterEffect">
                                  <p:stCondLst>
                                    <p:cond delay="1000"/>
                                  </p:stCondLst>
                                  <p:childTnLst>
                                    <p:set>
                                      <p:cBhvr>
                                        <p:cTn id="71" dur="1" fill="hold">
                                          <p:stCondLst>
                                            <p:cond delay="9"/>
                                          </p:stCondLst>
                                        </p:cTn>
                                        <p:tgtEl>
                                          <p:spTgt spid="26"/>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2" fill="hold">
                            <p:stCondLst>
                              <p:cond delay="18180"/>
                            </p:stCondLst>
                            <p:childTnLst>
                              <p:par>
                                <p:cTn id="73" presetID="1" presetClass="entr" presetSubtype="0" fill="hold" grpId="0" nodeType="afterEffect">
                                  <p:stCondLst>
                                    <p:cond delay="1000"/>
                                  </p:stCondLst>
                                  <p:childTnLst>
                                    <p:set>
                                      <p:cBhvr>
                                        <p:cTn id="74" dur="1" fill="hold">
                                          <p:stCondLst>
                                            <p:cond delay="9"/>
                                          </p:stCondLst>
                                        </p:cTn>
                                        <p:tgtEl>
                                          <p:spTgt spid="27"/>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5" fill="hold">
                            <p:stCondLst>
                              <p:cond delay="19190"/>
                            </p:stCondLst>
                            <p:childTnLst>
                              <p:par>
                                <p:cTn id="76" presetID="1" presetClass="entr" presetSubtype="0" fill="hold" grpId="0" nodeType="afterEffect">
                                  <p:stCondLst>
                                    <p:cond delay="1000"/>
                                  </p:stCondLst>
                                  <p:childTnLst>
                                    <p:set>
                                      <p:cBhvr>
                                        <p:cTn id="77" dur="1" fill="hold">
                                          <p:stCondLst>
                                            <p:cond delay="9"/>
                                          </p:stCondLst>
                                        </p:cTn>
                                        <p:tgtEl>
                                          <p:spTgt spid="28"/>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childTnLst>
                          </p:cTn>
                        </p:par>
                        <p:par>
                          <p:cTn id="78" fill="hold">
                            <p:stCondLst>
                              <p:cond delay="20200"/>
                            </p:stCondLst>
                            <p:childTnLst>
                              <p:par>
                                <p:cTn id="79" presetID="1" presetClass="entr" presetSubtype="0" fill="hold" grpId="0" nodeType="afterEffect">
                                  <p:stCondLst>
                                    <p:cond delay="1000"/>
                                  </p:stCondLst>
                                  <p:childTnLst>
                                    <p:set>
                                      <p:cBhvr>
                                        <p:cTn id="80" dur="1" fill="hold">
                                          <p:stCondLst>
                                            <p:cond delay="9"/>
                                          </p:stCondLst>
                                        </p:cTn>
                                        <p:tgtEl>
                                          <p:spTgt spid="29"/>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childTnLst>
                          </p:cTn>
                        </p:par>
                        <p:par>
                          <p:cTn id="81" fill="hold">
                            <p:stCondLst>
                              <p:cond delay="21210"/>
                            </p:stCondLst>
                            <p:childTnLst>
                              <p:par>
                                <p:cTn id="82" presetID="1" presetClass="entr" presetSubtype="0" fill="hold" grpId="0" nodeType="afterEffect">
                                  <p:stCondLst>
                                    <p:cond delay="1000"/>
                                  </p:stCondLst>
                                  <p:childTnLst>
                                    <p:set>
                                      <p:cBhvr>
                                        <p:cTn id="83" dur="1" fill="hold">
                                          <p:stCondLst>
                                            <p:cond delay="9"/>
                                          </p:stCondLst>
                                        </p:cTn>
                                        <p:tgtEl>
                                          <p:spTgt spid="30"/>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4" fill="hold">
                            <p:stCondLst>
                              <p:cond delay="22220"/>
                            </p:stCondLst>
                            <p:childTnLst>
                              <p:par>
                                <p:cTn id="85" presetID="1" presetClass="entr" presetSubtype="0" fill="hold" grpId="0" nodeType="afterEffect">
                                  <p:stCondLst>
                                    <p:cond delay="1000"/>
                                  </p:stCondLst>
                                  <p:childTnLst>
                                    <p:set>
                                      <p:cBhvr>
                                        <p:cTn id="86" dur="1" fill="hold">
                                          <p:stCondLst>
                                            <p:cond delay="9"/>
                                          </p:stCondLst>
                                        </p:cTn>
                                        <p:tgtEl>
                                          <p:spTgt spid="31"/>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7" fill="hold">
                            <p:stCondLst>
                              <p:cond delay="23230"/>
                            </p:stCondLst>
                            <p:childTnLst>
                              <p:par>
                                <p:cTn id="88" presetID="1" presetClass="entr" presetSubtype="0" fill="hold" grpId="0" nodeType="afterEffect">
                                  <p:stCondLst>
                                    <p:cond delay="1000"/>
                                  </p:stCondLst>
                                  <p:childTnLst>
                                    <p:set>
                                      <p:cBhvr>
                                        <p:cTn id="89" dur="1" fill="hold">
                                          <p:stCondLst>
                                            <p:cond delay="9"/>
                                          </p:stCondLst>
                                        </p:cTn>
                                        <p:tgtEl>
                                          <p:spTgt spid="32"/>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childTnLst>
                          </p:cTn>
                        </p:par>
                        <p:par>
                          <p:cTn id="90" fill="hold">
                            <p:stCondLst>
                              <p:cond delay="24240"/>
                            </p:stCondLst>
                            <p:childTnLst>
                              <p:par>
                                <p:cTn id="91" presetID="1" presetClass="entr" presetSubtype="0" fill="hold" grpId="0" nodeType="afterEffect">
                                  <p:stCondLst>
                                    <p:cond delay="1000"/>
                                  </p:stCondLst>
                                  <p:childTnLst>
                                    <p:set>
                                      <p:cBhvr>
                                        <p:cTn id="92" dur="1" fill="hold">
                                          <p:stCondLst>
                                            <p:cond delay="9"/>
                                          </p:stCondLst>
                                        </p:cTn>
                                        <p:tgtEl>
                                          <p:spTgt spid="33"/>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click.wav"/>
                                        </p:tgtEl>
                                      </p:cMediaNode>
                                    </p:audio>
                                  </p:subTnLst>
                                </p:cTn>
                              </p:par>
                            </p:childTnLst>
                          </p:cTn>
                        </p:par>
                        <p:par>
                          <p:cTn id="93" fill="hold">
                            <p:stCondLst>
                              <p:cond delay="25250"/>
                            </p:stCondLst>
                            <p:childTnLst>
                              <p:par>
                                <p:cTn id="94" presetID="1" presetClass="entr" presetSubtype="0" fill="hold" grpId="0" nodeType="afterEffect">
                                  <p:stCondLst>
                                    <p:cond delay="1000"/>
                                  </p:stCondLst>
                                  <p:childTnLst>
                                    <p:set>
                                      <p:cBhvr>
                                        <p:cTn id="95" dur="1" fill="hold">
                                          <p:stCondLst>
                                            <p:cond delay="9"/>
                                          </p:stCondLst>
                                        </p:cTn>
                                        <p:tgtEl>
                                          <p:spTgt spid="34"/>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6" fill="hold">
                            <p:stCondLst>
                              <p:cond delay="26260"/>
                            </p:stCondLst>
                            <p:childTnLst>
                              <p:par>
                                <p:cTn id="97" presetID="1" presetClass="entr" presetSubtype="0" fill="hold" grpId="0" nodeType="afterEffect">
                                  <p:stCondLst>
                                    <p:cond delay="1000"/>
                                  </p:stCondLst>
                                  <p:childTnLst>
                                    <p:set>
                                      <p:cBhvr>
                                        <p:cTn id="98" dur="1" fill="hold">
                                          <p:stCondLst>
                                            <p:cond delay="9"/>
                                          </p:stCondLst>
                                        </p:cTn>
                                        <p:tgtEl>
                                          <p:spTgt spid="35"/>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99" fill="hold">
                            <p:stCondLst>
                              <p:cond delay="27270"/>
                            </p:stCondLst>
                            <p:childTnLst>
                              <p:par>
                                <p:cTn id="100" presetID="1" presetClass="entr" presetSubtype="0" fill="hold" grpId="0" nodeType="afterEffect">
                                  <p:stCondLst>
                                    <p:cond delay="1000"/>
                                  </p:stCondLst>
                                  <p:childTnLst>
                                    <p:set>
                                      <p:cBhvr>
                                        <p:cTn id="101" dur="1" fill="hold">
                                          <p:stCondLst>
                                            <p:cond delay="9"/>
                                          </p:stCondLst>
                                        </p:cTn>
                                        <p:tgtEl>
                                          <p:spTgt spid="36"/>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childTnLst>
                          </p:cTn>
                        </p:par>
                        <p:par>
                          <p:cTn id="102" fill="hold">
                            <p:stCondLst>
                              <p:cond delay="28280"/>
                            </p:stCondLst>
                            <p:childTnLst>
                              <p:par>
                                <p:cTn id="103" presetID="1" presetClass="entr" presetSubtype="0" fill="hold" grpId="0" nodeType="afterEffect">
                                  <p:stCondLst>
                                    <p:cond delay="1000"/>
                                  </p:stCondLst>
                                  <p:childTnLst>
                                    <p:set>
                                      <p:cBhvr>
                                        <p:cTn id="104" dur="1" fill="hold">
                                          <p:stCondLst>
                                            <p:cond delay="9"/>
                                          </p:stCondLst>
                                        </p:cTn>
                                        <p:tgtEl>
                                          <p:spTgt spid="37"/>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childTnLst>
                          </p:cTn>
                        </p:par>
                        <p:par>
                          <p:cTn id="105" fill="hold">
                            <p:stCondLst>
                              <p:cond delay="29290"/>
                            </p:stCondLst>
                            <p:childTnLst>
                              <p:par>
                                <p:cTn id="106" presetID="1" presetClass="entr" presetSubtype="0" fill="hold" grpId="0" nodeType="afterEffect">
                                  <p:stCondLst>
                                    <p:cond delay="1000"/>
                                  </p:stCondLst>
                                  <p:childTnLst>
                                    <p:set>
                                      <p:cBhvr>
                                        <p:cTn id="107" dur="1" fill="hold">
                                          <p:stCondLst>
                                            <p:cond delay="9"/>
                                          </p:stCondLst>
                                        </p:cTn>
                                        <p:tgtEl>
                                          <p:spTgt spid="38"/>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8" fill="hold">
                            <p:stCondLst>
                              <p:cond delay="30300"/>
                            </p:stCondLst>
                            <p:childTnLst>
                              <p:par>
                                <p:cTn id="109" presetID="1" presetClass="entr" presetSubtype="0" fill="hold" grpId="0" nodeType="afterEffect">
                                  <p:stCondLst>
                                    <p:cond delay="1000"/>
                                  </p:stCondLst>
                                  <p:childTnLst>
                                    <p:set>
                                      <p:cBhvr>
                                        <p:cTn id="110" dur="1" fill="hold">
                                          <p:stCondLst>
                                            <p:cond delay="9"/>
                                          </p:stCondLst>
                                        </p:cTn>
                                        <p:tgtEl>
                                          <p:spTgt spid="39"/>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1" fill="hold">
                            <p:stCondLst>
                              <p:cond delay="31310"/>
                            </p:stCondLst>
                            <p:childTnLst>
                              <p:par>
                                <p:cTn id="112" presetID="1" presetClass="entr" presetSubtype="0" fill="hold" grpId="0" nodeType="afterEffect">
                                  <p:stCondLst>
                                    <p:cond delay="1000"/>
                                  </p:stCondLst>
                                  <p:childTnLst>
                                    <p:set>
                                      <p:cBhvr>
                                        <p:cTn id="113" dur="1" fill="hold">
                                          <p:stCondLst>
                                            <p:cond delay="9"/>
                                          </p:stCondLst>
                                        </p:cTn>
                                        <p:tgtEl>
                                          <p:spTgt spid="40"/>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childTnLst>
                          </p:cTn>
                        </p:par>
                        <p:par>
                          <p:cTn id="114" fill="hold">
                            <p:stCondLst>
                              <p:cond delay="32320"/>
                            </p:stCondLst>
                            <p:childTnLst>
                              <p:par>
                                <p:cTn id="115" presetID="1" presetClass="entr" presetSubtype="0" fill="hold" grpId="0" nodeType="afterEffect">
                                  <p:stCondLst>
                                    <p:cond delay="1000"/>
                                  </p:stCondLst>
                                  <p:childTnLst>
                                    <p:set>
                                      <p:cBhvr>
                                        <p:cTn id="116" dur="1" fill="hold">
                                          <p:stCondLst>
                                            <p:cond delay="9"/>
                                          </p:stCondLst>
                                        </p:cTn>
                                        <p:tgtEl>
                                          <p:spTgt spid="41"/>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2" name="click.wav"/>
                                        </p:tgtEl>
                                      </p:cMediaNode>
                                    </p:audio>
                                  </p:subTnLst>
                                </p:cTn>
                              </p:par>
                            </p:childTnLst>
                          </p:cTn>
                        </p:par>
                        <p:par>
                          <p:cTn id="117" fill="hold">
                            <p:stCondLst>
                              <p:cond delay="33330"/>
                            </p:stCondLst>
                            <p:childTnLst>
                              <p:par>
                                <p:cTn id="118" presetID="1" presetClass="entr" presetSubtype="0" fill="hold" grpId="0" nodeType="afterEffect">
                                  <p:stCondLst>
                                    <p:cond delay="1000"/>
                                  </p:stCondLst>
                                  <p:childTnLst>
                                    <p:set>
                                      <p:cBhvr>
                                        <p:cTn id="119" dur="1" fill="hold">
                                          <p:stCondLst>
                                            <p:cond delay="9"/>
                                          </p:stCondLst>
                                        </p:cTn>
                                        <p:tgtEl>
                                          <p:spTgt spid="42"/>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0" fill="hold">
                            <p:stCondLst>
                              <p:cond delay="34340"/>
                            </p:stCondLst>
                            <p:childTnLst>
                              <p:par>
                                <p:cTn id="121" presetID="1" presetClass="entr" presetSubtype="0" fill="hold" grpId="0" nodeType="afterEffect">
                                  <p:stCondLst>
                                    <p:cond delay="1000"/>
                                  </p:stCondLst>
                                  <p:childTnLst>
                                    <p:set>
                                      <p:cBhvr>
                                        <p:cTn id="122" dur="1" fill="hold">
                                          <p:stCondLst>
                                            <p:cond delay="9"/>
                                          </p:stCondLst>
                                        </p:cTn>
                                        <p:tgtEl>
                                          <p:spTgt spid="43"/>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3" fill="hold">
                            <p:stCondLst>
                              <p:cond delay="35350"/>
                            </p:stCondLst>
                            <p:childTnLst>
                              <p:par>
                                <p:cTn id="124" presetID="1" presetClass="entr" presetSubtype="0" fill="hold" grpId="0" nodeType="afterEffect">
                                  <p:stCondLst>
                                    <p:cond delay="1000"/>
                                  </p:stCondLst>
                                  <p:childTnLst>
                                    <p:set>
                                      <p:cBhvr>
                                        <p:cTn id="125" dur="1" fill="hold">
                                          <p:stCondLst>
                                            <p:cond delay="9"/>
                                          </p:stCondLst>
                                        </p:cTn>
                                        <p:tgtEl>
                                          <p:spTgt spid="44"/>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childTnLst>
                          </p:cTn>
                        </p:par>
                        <p:par>
                          <p:cTn id="126" fill="hold">
                            <p:stCondLst>
                              <p:cond delay="36360"/>
                            </p:stCondLst>
                            <p:childTnLst>
                              <p:par>
                                <p:cTn id="127" presetID="1" presetClass="entr" presetSubtype="0" fill="hold" grpId="0" nodeType="afterEffect">
                                  <p:stCondLst>
                                    <p:cond delay="1000"/>
                                  </p:stCondLst>
                                  <p:childTnLst>
                                    <p:set>
                                      <p:cBhvr>
                                        <p:cTn id="128" dur="1" fill="hold">
                                          <p:stCondLst>
                                            <p:cond delay="9"/>
                                          </p:stCondLst>
                                        </p:cTn>
                                        <p:tgtEl>
                                          <p:spTgt spid="45"/>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2" name="click.wav"/>
                                        </p:tgtEl>
                                      </p:cMediaNode>
                                    </p:audio>
                                  </p:subTnLst>
                                </p:cTn>
                              </p:par>
                            </p:childTnLst>
                          </p:cTn>
                        </p:par>
                        <p:par>
                          <p:cTn id="129" fill="hold">
                            <p:stCondLst>
                              <p:cond delay="37370"/>
                            </p:stCondLst>
                            <p:childTnLst>
                              <p:par>
                                <p:cTn id="130" presetID="1" presetClass="entr" presetSubtype="0" fill="hold" grpId="0" nodeType="afterEffect">
                                  <p:stCondLst>
                                    <p:cond delay="1000"/>
                                  </p:stCondLst>
                                  <p:childTnLst>
                                    <p:set>
                                      <p:cBhvr>
                                        <p:cTn id="131" dur="1" fill="hold">
                                          <p:stCondLst>
                                            <p:cond delay="9"/>
                                          </p:stCondLst>
                                        </p:cTn>
                                        <p:tgtEl>
                                          <p:spTgt spid="46"/>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2" fill="hold">
                            <p:stCondLst>
                              <p:cond delay="38380"/>
                            </p:stCondLst>
                            <p:childTnLst>
                              <p:par>
                                <p:cTn id="133" presetID="1" presetClass="entr" presetSubtype="0" fill="hold" grpId="0" nodeType="afterEffect">
                                  <p:stCondLst>
                                    <p:cond delay="1000"/>
                                  </p:stCondLst>
                                  <p:childTnLst>
                                    <p:set>
                                      <p:cBhvr>
                                        <p:cTn id="134" dur="1" fill="hold">
                                          <p:stCondLst>
                                            <p:cond delay="9"/>
                                          </p:stCondLst>
                                        </p:cTn>
                                        <p:tgtEl>
                                          <p:spTgt spid="47"/>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5" fill="hold">
                            <p:stCondLst>
                              <p:cond delay="39390"/>
                            </p:stCondLst>
                            <p:childTnLst>
                              <p:par>
                                <p:cTn id="136" presetID="1" presetClass="entr" presetSubtype="0" fill="hold" grpId="0" nodeType="afterEffect">
                                  <p:stCondLst>
                                    <p:cond delay="1000"/>
                                  </p:stCondLst>
                                  <p:childTnLst>
                                    <p:set>
                                      <p:cBhvr>
                                        <p:cTn id="137" dur="1" fill="hold">
                                          <p:stCondLst>
                                            <p:cond delay="9"/>
                                          </p:stCondLst>
                                        </p:cTn>
                                        <p:tgtEl>
                                          <p:spTgt spid="48"/>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2" name="click.wav"/>
                                        </p:tgtEl>
                                      </p:cMediaNode>
                                    </p:audio>
                                  </p:subTnLst>
                                </p:cTn>
                              </p:par>
                            </p:childTnLst>
                          </p:cTn>
                        </p:par>
                        <p:par>
                          <p:cTn id="138" fill="hold">
                            <p:stCondLst>
                              <p:cond delay="40400"/>
                            </p:stCondLst>
                            <p:childTnLst>
                              <p:par>
                                <p:cTn id="139" presetID="1" presetClass="entr" presetSubtype="0" fill="hold" grpId="0" nodeType="afterEffect">
                                  <p:stCondLst>
                                    <p:cond delay="1000"/>
                                  </p:stCondLst>
                                  <p:childTnLst>
                                    <p:set>
                                      <p:cBhvr>
                                        <p:cTn id="140" dur="1" fill="hold">
                                          <p:stCondLst>
                                            <p:cond delay="9"/>
                                          </p:stCondLst>
                                        </p:cTn>
                                        <p:tgtEl>
                                          <p:spTgt spid="49"/>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2" name="click.wav"/>
                                        </p:tgtEl>
                                      </p:cMediaNode>
                                    </p:audio>
                                  </p:subTnLst>
                                </p:cTn>
                              </p:par>
                            </p:childTnLst>
                          </p:cTn>
                        </p:par>
                        <p:par>
                          <p:cTn id="141" fill="hold">
                            <p:stCondLst>
                              <p:cond delay="41410"/>
                            </p:stCondLst>
                            <p:childTnLst>
                              <p:par>
                                <p:cTn id="142" presetID="1" presetClass="entr" presetSubtype="0" fill="hold" grpId="0" nodeType="afterEffect">
                                  <p:stCondLst>
                                    <p:cond delay="1000"/>
                                  </p:stCondLst>
                                  <p:childTnLst>
                                    <p:set>
                                      <p:cBhvr>
                                        <p:cTn id="143" dur="1" fill="hold">
                                          <p:stCondLst>
                                            <p:cond delay="9"/>
                                          </p:stCondLst>
                                        </p:cTn>
                                        <p:tgtEl>
                                          <p:spTgt spid="50"/>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4" fill="hold">
                            <p:stCondLst>
                              <p:cond delay="42420"/>
                            </p:stCondLst>
                            <p:childTnLst>
                              <p:par>
                                <p:cTn id="145" presetID="1" presetClass="entr" presetSubtype="0" fill="hold" grpId="0" nodeType="afterEffect">
                                  <p:stCondLst>
                                    <p:cond delay="1000"/>
                                  </p:stCondLst>
                                  <p:childTnLst>
                                    <p:set>
                                      <p:cBhvr>
                                        <p:cTn id="146" dur="1" fill="hold">
                                          <p:stCondLst>
                                            <p:cond delay="9"/>
                                          </p:stCondLst>
                                        </p:cTn>
                                        <p:tgtEl>
                                          <p:spTgt spid="51"/>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7" fill="hold">
                            <p:stCondLst>
                              <p:cond delay="43430"/>
                            </p:stCondLst>
                            <p:childTnLst>
                              <p:par>
                                <p:cTn id="148" presetID="1" presetClass="entr" presetSubtype="0" fill="hold" grpId="0" nodeType="afterEffect">
                                  <p:stCondLst>
                                    <p:cond delay="1000"/>
                                  </p:stCondLst>
                                  <p:childTnLst>
                                    <p:set>
                                      <p:cBhvr>
                                        <p:cTn id="149" dur="1" fill="hold">
                                          <p:stCondLst>
                                            <p:cond delay="9"/>
                                          </p:stCondLst>
                                        </p:cTn>
                                        <p:tgtEl>
                                          <p:spTgt spid="52"/>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2" name="click.wav"/>
                                        </p:tgtEl>
                                      </p:cMediaNode>
                                    </p:audio>
                                  </p:subTnLst>
                                </p:cTn>
                              </p:par>
                            </p:childTnLst>
                          </p:cTn>
                        </p:par>
                        <p:par>
                          <p:cTn id="150" fill="hold">
                            <p:stCondLst>
                              <p:cond delay="44440"/>
                            </p:stCondLst>
                            <p:childTnLst>
                              <p:par>
                                <p:cTn id="151" presetID="1" presetClass="entr" presetSubtype="0" fill="hold" grpId="0" nodeType="afterEffect">
                                  <p:stCondLst>
                                    <p:cond delay="1000"/>
                                  </p:stCondLst>
                                  <p:childTnLst>
                                    <p:set>
                                      <p:cBhvr>
                                        <p:cTn id="152" dur="1" fill="hold">
                                          <p:stCondLst>
                                            <p:cond delay="9"/>
                                          </p:stCondLst>
                                        </p:cTn>
                                        <p:tgtEl>
                                          <p:spTgt spid="53"/>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2" name="click.wav"/>
                                        </p:tgtEl>
                                      </p:cMediaNode>
                                    </p:audio>
                                  </p:subTnLst>
                                </p:cTn>
                              </p:par>
                            </p:childTnLst>
                          </p:cTn>
                        </p:par>
                        <p:par>
                          <p:cTn id="153" fill="hold">
                            <p:stCondLst>
                              <p:cond delay="45450"/>
                            </p:stCondLst>
                            <p:childTnLst>
                              <p:par>
                                <p:cTn id="154" presetID="1" presetClass="entr" presetSubtype="0" fill="hold" grpId="0" nodeType="afterEffect">
                                  <p:stCondLst>
                                    <p:cond delay="1000"/>
                                  </p:stCondLst>
                                  <p:childTnLst>
                                    <p:set>
                                      <p:cBhvr>
                                        <p:cTn id="155" dur="1" fill="hold">
                                          <p:stCondLst>
                                            <p:cond delay="9"/>
                                          </p:stCondLst>
                                        </p:cTn>
                                        <p:tgtEl>
                                          <p:spTgt spid="54"/>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6" fill="hold">
                            <p:stCondLst>
                              <p:cond delay="46460"/>
                            </p:stCondLst>
                            <p:childTnLst>
                              <p:par>
                                <p:cTn id="157" presetID="1" presetClass="entr" presetSubtype="0" fill="hold" grpId="0" nodeType="afterEffect">
                                  <p:stCondLst>
                                    <p:cond delay="1000"/>
                                  </p:stCondLst>
                                  <p:childTnLst>
                                    <p:set>
                                      <p:cBhvr>
                                        <p:cTn id="158" dur="1" fill="hold">
                                          <p:stCondLst>
                                            <p:cond delay="9"/>
                                          </p:stCondLst>
                                        </p:cTn>
                                        <p:tgtEl>
                                          <p:spTgt spid="55"/>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59" fill="hold">
                            <p:stCondLst>
                              <p:cond delay="47470"/>
                            </p:stCondLst>
                            <p:childTnLst>
                              <p:par>
                                <p:cTn id="160" presetID="1" presetClass="entr" presetSubtype="0" fill="hold" grpId="0" nodeType="afterEffect">
                                  <p:stCondLst>
                                    <p:cond delay="1000"/>
                                  </p:stCondLst>
                                  <p:childTnLst>
                                    <p:set>
                                      <p:cBhvr>
                                        <p:cTn id="161" dur="1" fill="hold">
                                          <p:stCondLst>
                                            <p:cond delay="9"/>
                                          </p:stCondLst>
                                        </p:cTn>
                                        <p:tgtEl>
                                          <p:spTgt spid="56"/>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2" name="click.wav"/>
                                        </p:tgtEl>
                                      </p:cMediaNode>
                                    </p:audio>
                                  </p:subTnLst>
                                </p:cTn>
                              </p:par>
                            </p:childTnLst>
                          </p:cTn>
                        </p:par>
                        <p:par>
                          <p:cTn id="162" fill="hold">
                            <p:stCondLst>
                              <p:cond delay="48480"/>
                            </p:stCondLst>
                            <p:childTnLst>
                              <p:par>
                                <p:cTn id="163" presetID="1" presetClass="entr" presetSubtype="0" fill="hold" grpId="0" nodeType="afterEffect">
                                  <p:stCondLst>
                                    <p:cond delay="1000"/>
                                  </p:stCondLst>
                                  <p:childTnLst>
                                    <p:set>
                                      <p:cBhvr>
                                        <p:cTn id="164" dur="1" fill="hold">
                                          <p:stCondLst>
                                            <p:cond delay="9"/>
                                          </p:stCondLst>
                                        </p:cTn>
                                        <p:tgtEl>
                                          <p:spTgt spid="57"/>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2" name="click.wav"/>
                                        </p:tgtEl>
                                      </p:cMediaNode>
                                    </p:audio>
                                  </p:subTnLst>
                                </p:cTn>
                              </p:par>
                            </p:childTnLst>
                          </p:cTn>
                        </p:par>
                        <p:par>
                          <p:cTn id="165" fill="hold">
                            <p:stCondLst>
                              <p:cond delay="49490"/>
                            </p:stCondLst>
                            <p:childTnLst>
                              <p:par>
                                <p:cTn id="166" presetID="1" presetClass="entr" presetSubtype="0" fill="hold" grpId="0" nodeType="afterEffect">
                                  <p:stCondLst>
                                    <p:cond delay="1000"/>
                                  </p:stCondLst>
                                  <p:childTnLst>
                                    <p:set>
                                      <p:cBhvr>
                                        <p:cTn id="167" dur="1" fill="hold">
                                          <p:stCondLst>
                                            <p:cond delay="9"/>
                                          </p:stCondLst>
                                        </p:cTn>
                                        <p:tgtEl>
                                          <p:spTgt spid="58"/>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8" fill="hold">
                            <p:stCondLst>
                              <p:cond delay="50500"/>
                            </p:stCondLst>
                            <p:childTnLst>
                              <p:par>
                                <p:cTn id="169" presetID="1" presetClass="entr" presetSubtype="0" fill="hold" grpId="0" nodeType="afterEffect">
                                  <p:stCondLst>
                                    <p:cond delay="1000"/>
                                  </p:stCondLst>
                                  <p:childTnLst>
                                    <p:set>
                                      <p:cBhvr>
                                        <p:cTn id="170" dur="1" fill="hold">
                                          <p:stCondLst>
                                            <p:cond delay="9"/>
                                          </p:stCondLst>
                                        </p:cTn>
                                        <p:tgtEl>
                                          <p:spTgt spid="59"/>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1" fill="hold">
                            <p:stCondLst>
                              <p:cond delay="51510"/>
                            </p:stCondLst>
                            <p:childTnLst>
                              <p:par>
                                <p:cTn id="172" presetID="1" presetClass="entr" presetSubtype="0" fill="hold" grpId="0" nodeType="afterEffect">
                                  <p:stCondLst>
                                    <p:cond delay="1000"/>
                                  </p:stCondLst>
                                  <p:childTnLst>
                                    <p:set>
                                      <p:cBhvr>
                                        <p:cTn id="173" dur="1" fill="hold">
                                          <p:stCondLst>
                                            <p:cond delay="9"/>
                                          </p:stCondLst>
                                        </p:cTn>
                                        <p:tgtEl>
                                          <p:spTgt spid="60"/>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2" name="click.wav"/>
                                        </p:tgtEl>
                                      </p:cMediaNode>
                                    </p:audio>
                                  </p:subTnLst>
                                </p:cTn>
                              </p:par>
                            </p:childTnLst>
                          </p:cTn>
                        </p:par>
                        <p:par>
                          <p:cTn id="174" fill="hold">
                            <p:stCondLst>
                              <p:cond delay="52520"/>
                            </p:stCondLst>
                            <p:childTnLst>
                              <p:par>
                                <p:cTn id="175" presetID="1" presetClass="entr" presetSubtype="0" fill="hold" grpId="0" nodeType="afterEffect">
                                  <p:stCondLst>
                                    <p:cond delay="1000"/>
                                  </p:stCondLst>
                                  <p:childTnLst>
                                    <p:set>
                                      <p:cBhvr>
                                        <p:cTn id="176" dur="1" fill="hold">
                                          <p:stCondLst>
                                            <p:cond delay="9"/>
                                          </p:stCondLst>
                                        </p:cTn>
                                        <p:tgtEl>
                                          <p:spTgt spid="61"/>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2" name="click.wav"/>
                                        </p:tgtEl>
                                      </p:cMediaNode>
                                    </p:audio>
                                  </p:subTnLst>
                                </p:cTn>
                              </p:par>
                            </p:childTnLst>
                          </p:cTn>
                        </p:par>
                        <p:par>
                          <p:cTn id="177" fill="hold">
                            <p:stCondLst>
                              <p:cond delay="53530"/>
                            </p:stCondLst>
                            <p:childTnLst>
                              <p:par>
                                <p:cTn id="178" presetID="1" presetClass="entr" presetSubtype="0" fill="hold" grpId="0" nodeType="afterEffect">
                                  <p:stCondLst>
                                    <p:cond delay="1000"/>
                                  </p:stCondLst>
                                  <p:childTnLst>
                                    <p:set>
                                      <p:cBhvr>
                                        <p:cTn id="179" dur="1" fill="hold">
                                          <p:stCondLst>
                                            <p:cond delay="9"/>
                                          </p:stCondLst>
                                        </p:cTn>
                                        <p:tgtEl>
                                          <p:spTgt spid="68"/>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0" fill="hold">
                            <p:stCondLst>
                              <p:cond delay="54540"/>
                            </p:stCondLst>
                            <p:childTnLst>
                              <p:par>
                                <p:cTn id="181" presetID="1" presetClass="entr" presetSubtype="0" fill="hold" grpId="0" nodeType="afterEffect">
                                  <p:stCondLst>
                                    <p:cond delay="1000"/>
                                  </p:stCondLst>
                                  <p:childTnLst>
                                    <p:set>
                                      <p:cBhvr>
                                        <p:cTn id="182" dur="1" fill="hold">
                                          <p:stCondLst>
                                            <p:cond delay="9"/>
                                          </p:stCondLst>
                                        </p:cTn>
                                        <p:tgtEl>
                                          <p:spTgt spid="69"/>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3" fill="hold">
                            <p:stCondLst>
                              <p:cond delay="55550"/>
                            </p:stCondLst>
                            <p:childTnLst>
                              <p:par>
                                <p:cTn id="184" presetID="1" presetClass="entr" presetSubtype="0" fill="hold" grpId="0" nodeType="afterEffect">
                                  <p:stCondLst>
                                    <p:cond delay="1000"/>
                                  </p:stCondLst>
                                  <p:childTnLst>
                                    <p:set>
                                      <p:cBhvr>
                                        <p:cTn id="185" dur="1" fill="hold">
                                          <p:stCondLst>
                                            <p:cond delay="9"/>
                                          </p:stCondLst>
                                        </p:cTn>
                                        <p:tgtEl>
                                          <p:spTgt spid="70"/>
                                        </p:tgtEl>
                                        <p:attrNameLst>
                                          <p:attrName>style.visibility</p:attrName>
                                        </p:attrNameLst>
                                      </p:cBhvr>
                                      <p:to>
                                        <p:strVal val="visible"/>
                                      </p:to>
                                    </p:set>
                                  </p:childTnLst>
                                  <p:subTnLst>
                                    <p:audio>
                                      <p:cMediaNode vol="100000">
                                        <p:cTn display="0" masterRel="sameClick">
                                          <p:stCondLst>
                                            <p:cond evt="begin" delay="0">
                                              <p:tn val="184"/>
                                            </p:cond>
                                          </p:stCondLst>
                                          <p:endCondLst>
                                            <p:cond evt="onStopAudio" delay="0">
                                              <p:tgtEl>
                                                <p:sldTgt/>
                                              </p:tgtEl>
                                            </p:cond>
                                          </p:endCondLst>
                                        </p:cTn>
                                        <p:tgtEl>
                                          <p:sndTgt r:embed="rId2" name="click.wav"/>
                                        </p:tgtEl>
                                      </p:cMediaNode>
                                    </p:audio>
                                  </p:subTnLst>
                                </p:cTn>
                              </p:par>
                            </p:childTnLst>
                          </p:cTn>
                        </p:par>
                        <p:par>
                          <p:cTn id="186" fill="hold">
                            <p:stCondLst>
                              <p:cond delay="56560"/>
                            </p:stCondLst>
                            <p:childTnLst>
                              <p:par>
                                <p:cTn id="187" presetID="1" presetClass="entr" presetSubtype="0" fill="hold" grpId="0" nodeType="afterEffect">
                                  <p:stCondLst>
                                    <p:cond delay="1000"/>
                                  </p:stCondLst>
                                  <p:childTnLst>
                                    <p:set>
                                      <p:cBhvr>
                                        <p:cTn id="188" dur="1" fill="hold">
                                          <p:stCondLst>
                                            <p:cond delay="9"/>
                                          </p:stCondLst>
                                        </p:cTn>
                                        <p:tgtEl>
                                          <p:spTgt spid="71"/>
                                        </p:tgtEl>
                                        <p:attrNameLst>
                                          <p:attrName>style.visibility</p:attrName>
                                        </p:attrNameLst>
                                      </p:cBhvr>
                                      <p:to>
                                        <p:strVal val="visible"/>
                                      </p:to>
                                    </p:set>
                                  </p:childTnLst>
                                  <p:subTnLst>
                                    <p:audio>
                                      <p:cMediaNode vol="100000">
                                        <p:cTn display="0" masterRel="sameClick">
                                          <p:stCondLst>
                                            <p:cond evt="begin" delay="0">
                                              <p:tn val="187"/>
                                            </p:cond>
                                          </p:stCondLst>
                                          <p:endCondLst>
                                            <p:cond evt="onStopAudio" delay="0">
                                              <p:tgtEl>
                                                <p:sldTgt/>
                                              </p:tgtEl>
                                            </p:cond>
                                          </p:endCondLst>
                                        </p:cTn>
                                        <p:tgtEl>
                                          <p:sndTgt r:embed="rId2" name="click.wav"/>
                                        </p:tgtEl>
                                      </p:cMediaNode>
                                    </p:audio>
                                  </p:subTnLst>
                                </p:cTn>
                              </p:par>
                            </p:childTnLst>
                          </p:cTn>
                        </p:par>
                        <p:par>
                          <p:cTn id="189" fill="hold">
                            <p:stCondLst>
                              <p:cond delay="57570"/>
                            </p:stCondLst>
                            <p:childTnLst>
                              <p:par>
                                <p:cTn id="190" presetID="1" presetClass="entr" presetSubtype="0" fill="hold" grpId="0" nodeType="afterEffect">
                                  <p:stCondLst>
                                    <p:cond delay="1000"/>
                                  </p:stCondLst>
                                  <p:childTnLst>
                                    <p:set>
                                      <p:cBhvr>
                                        <p:cTn id="191" dur="1" fill="hold">
                                          <p:stCondLst>
                                            <p:cond delay="9"/>
                                          </p:stCondLst>
                                        </p:cTn>
                                        <p:tgtEl>
                                          <p:spTgt spid="72"/>
                                        </p:tgtEl>
                                        <p:attrNameLst>
                                          <p:attrName>style.visibility</p:attrName>
                                        </p:attrNameLst>
                                      </p:cBhvr>
                                      <p:to>
                                        <p:strVal val="visible"/>
                                      </p:to>
                                    </p:set>
                                  </p:childTnLst>
                                  <p:subTnLst>
                                    <p:audio>
                                      <p:cMediaNode vol="100000">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2" fill="hold">
                            <p:stCondLst>
                              <p:cond delay="58580"/>
                            </p:stCondLst>
                            <p:childTnLst>
                              <p:par>
                                <p:cTn id="193" presetID="1" presetClass="entr" presetSubtype="0" fill="hold" grpId="0" nodeType="afterEffect">
                                  <p:stCondLst>
                                    <p:cond delay="1000"/>
                                  </p:stCondLst>
                                  <p:childTnLst>
                                    <p:set>
                                      <p:cBhvr>
                                        <p:cTn id="194" dur="1" fill="hold">
                                          <p:stCondLst>
                                            <p:cond delay="9"/>
                                          </p:stCondLst>
                                        </p:cTn>
                                        <p:tgtEl>
                                          <p:spTgt spid="73"/>
                                        </p:tgtEl>
                                        <p:attrNameLst>
                                          <p:attrName>style.visibility</p:attrName>
                                        </p:attrNameLst>
                                      </p:cBhvr>
                                      <p:to>
                                        <p:strVal val="visible"/>
                                      </p:to>
                                    </p:set>
                                  </p:childTnLst>
                                  <p:subTnLst>
                                    <p:audio>
                                      <p:cMediaNode vol="100000">
                                        <p:cTn display="0" masterRel="sameClick">
                                          <p:stCondLst>
                                            <p:cond evt="begin" delay="0">
                                              <p:tn val="193"/>
                                            </p:cond>
                                          </p:stCondLst>
                                          <p:endCondLst>
                                            <p:cond evt="onStopAudio" delay="0">
                                              <p:tgtEl>
                                                <p:sldTgt/>
                                              </p:tgtEl>
                                            </p:cond>
                                          </p:endCondLst>
                                        </p:cTn>
                                        <p:tgtEl>
                                          <p:sndTgt r:embed="rId2" name="click.wav"/>
                                        </p:tgtEl>
                                      </p:cMediaNode>
                                    </p:audio>
                                  </p:subTnLst>
                                </p:cTn>
                              </p:par>
                            </p:childTnLst>
                          </p:cTn>
                        </p:par>
                        <p:par>
                          <p:cTn id="195" fill="hold">
                            <p:stCondLst>
                              <p:cond delay="59590"/>
                            </p:stCondLst>
                            <p:childTnLst>
                              <p:par>
                                <p:cTn id="196" presetID="1" presetClass="entr" presetSubtype="0" fill="hold" grpId="0" nodeType="afterEffect">
                                  <p:stCondLst>
                                    <p:cond delay="1000"/>
                                  </p:stCondLst>
                                  <p:childTnLst>
                                    <p:set>
                                      <p:cBhvr>
                                        <p:cTn id="197" dur="1" fill="hold">
                                          <p:stCondLst>
                                            <p:cond delay="9"/>
                                          </p:stCondLst>
                                        </p:cTn>
                                        <p:tgtEl>
                                          <p:spTgt spid="74"/>
                                        </p:tgtEl>
                                        <p:attrNameLst>
                                          <p:attrName>style.visibility</p:attrName>
                                        </p:attrNameLst>
                                      </p:cBhvr>
                                      <p:to>
                                        <p:strVal val="visible"/>
                                      </p:to>
                                    </p:set>
                                  </p:childTnLst>
                                  <p:subTnLst>
                                    <p:audio>
                                      <p:cMediaNode vol="100000">
                                        <p:cTn display="0" masterRel="sameClick">
                                          <p:stCondLst>
                                            <p:cond evt="begin" delay="0">
                                              <p:tn val="19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childTnLst>
        </p:cTn>
      </p:par>
    </p:tnLst>
    <p:bldLst>
      <p:bldP spid="3"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8" grpId="0" animBg="1"/>
      <p:bldP spid="69" grpId="0" animBg="1"/>
      <p:bldP spid="70" grpId="0" animBg="1"/>
      <p:bldP spid="71" grpId="0" animBg="1"/>
      <p:bldP spid="72" grpId="0" animBg="1"/>
      <p:bldP spid="73" grpId="0" animBg="1"/>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6" t="73063" r="27318" b="5970"/>
          <a:stretch/>
        </p:blipFill>
        <p:spPr bwMode="auto">
          <a:xfrm>
            <a:off x="609600" y="666750"/>
            <a:ext cx="7467600" cy="3962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97821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9">
            <a:extLst>
              <a:ext uri="{FF2B5EF4-FFF2-40B4-BE49-F238E27FC236}">
                <a16:creationId xmlns:a16="http://schemas.microsoft.com/office/drawing/2014/main" id="{D4E6832F-60C0-40F1-A239-C3DFC75CC753}"/>
              </a:ext>
            </a:extLst>
          </p:cNvPr>
          <p:cNvSpPr/>
          <p:nvPr/>
        </p:nvSpPr>
        <p:spPr>
          <a:xfrm>
            <a:off x="13993" y="1200150"/>
            <a:ext cx="1685008" cy="646296"/>
          </a:xfrm>
          <a:prstGeom prst="rect">
            <a:avLst/>
          </a:prstGeom>
        </p:spPr>
        <p:txBody>
          <a:bodyPr wrap="none" lIns="91406" tIns="45703" rIns="91406" bIns="45703">
            <a:spAutoFit/>
            <a:scene3d>
              <a:camera prst="orthographicFront"/>
              <a:lightRig rig="threePt" dir="t"/>
            </a:scene3d>
            <a:sp3d contourW="12700"/>
          </a:bodyPr>
          <a:lstStyle/>
          <a:p>
            <a:pPr algn="ctr"/>
            <a:r>
              <a:rPr lang="en-US" altLang="zh-CN" sz="3600" u="sng" dirty="0">
                <a:solidFill>
                  <a:srgbClr val="002060"/>
                </a:solidFill>
                <a:latin typeface="Times New Roman" pitchFamily="18" charset="0"/>
                <a:ea typeface="微软雅黑" panose="020B0503020204020204" pitchFamily="34" charset="-122"/>
                <a:cs typeface="Times New Roman" pitchFamily="18" charset="0"/>
              </a:rPr>
              <a:t>BÀI 23</a:t>
            </a:r>
            <a:r>
              <a:rPr lang="en-US" altLang="zh-CN" sz="3600" dirty="0">
                <a:solidFill>
                  <a:srgbClr val="002060"/>
                </a:solidFill>
                <a:latin typeface="Times New Roman" pitchFamily="18" charset="0"/>
                <a:ea typeface="微软雅黑" panose="020B0503020204020204" pitchFamily="34" charset="-122"/>
                <a:cs typeface="Times New Roman" pitchFamily="18" charset="0"/>
              </a:rPr>
              <a:t>:</a:t>
            </a:r>
            <a:endParaRPr lang="zh-CN" altLang="en-US" sz="3600" dirty="0">
              <a:solidFill>
                <a:srgbClr val="002060"/>
              </a:solidFill>
              <a:latin typeface="Times New Roman" pitchFamily="18" charset="0"/>
              <a:ea typeface="微软雅黑" panose="020B0503020204020204" pitchFamily="34" charset="-122"/>
              <a:cs typeface="Times New Roman" pitchFamily="18" charset="0"/>
            </a:endParaRPr>
          </a:p>
        </p:txBody>
      </p:sp>
      <p:sp>
        <p:nvSpPr>
          <p:cNvPr id="3" name="矩形 14">
            <a:extLst>
              <a:ext uri="{FF2B5EF4-FFF2-40B4-BE49-F238E27FC236}">
                <a16:creationId xmlns:a16="http://schemas.microsoft.com/office/drawing/2014/main" id="{1501FE40-5AD4-49A4-9147-CB17CCA9A168}"/>
              </a:ext>
            </a:extLst>
          </p:cNvPr>
          <p:cNvSpPr/>
          <p:nvPr/>
        </p:nvSpPr>
        <p:spPr>
          <a:xfrm>
            <a:off x="788513" y="1135895"/>
            <a:ext cx="8059547" cy="1421893"/>
          </a:xfrm>
          <a:prstGeom prst="rect">
            <a:avLst/>
          </a:prstGeom>
        </p:spPr>
        <p:txBody>
          <a:bodyPr wrap="square" lIns="91406" tIns="45703" rIns="91406" bIns="45703">
            <a:spAutoFit/>
            <a:scene3d>
              <a:camera prst="orthographicFront"/>
              <a:lightRig rig="threePt" dir="t"/>
            </a:scene3d>
            <a:sp3d contourW="12700"/>
          </a:bodyPr>
          <a:lstStyle/>
          <a:p>
            <a:pPr lvl="1" algn="ctr" defTabSz="514145">
              <a:lnSpc>
                <a:spcPct val="120000"/>
              </a:lnSpc>
              <a:defRPr/>
            </a:pPr>
            <a:r>
              <a:rPr lang="en-US" sz="3600" b="1" dirty="0">
                <a:ln>
                  <a:solidFill>
                    <a:srgbClr val="00B050"/>
                  </a:solidFill>
                </a:ln>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VẬN ĐỘNG VÀ NGHỈ NGƠI</a:t>
            </a:r>
          </a:p>
          <a:p>
            <a:pPr algn="ctr" defTabSz="514145">
              <a:lnSpc>
                <a:spcPct val="120000"/>
              </a:lnSpc>
              <a:defRPr/>
            </a:pPr>
            <a:r>
              <a:rPr lang="en-US" sz="3600" b="1" dirty="0" err="1">
                <a:ln>
                  <a:solidFill>
                    <a:srgbClr val="00B05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3600" b="1" dirty="0">
                <a:ln>
                  <a:solidFill>
                    <a:srgbClr val="00B05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1</a:t>
            </a:r>
            <a:r>
              <a:rPr lang="en-US" sz="3600" b="1" dirty="0">
                <a:ln>
                  <a:solidFill>
                    <a:srgbClr val="00B050"/>
                  </a:solidFill>
                </a:ln>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35274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9"/>
          <p:cNvSpPr txBox="1"/>
          <p:nvPr/>
        </p:nvSpPr>
        <p:spPr>
          <a:xfrm>
            <a:off x="2113948" y="1876049"/>
            <a:ext cx="4820251" cy="769407"/>
          </a:xfrm>
          <a:prstGeom prst="rect">
            <a:avLst/>
          </a:prstGeom>
          <a:noFill/>
        </p:spPr>
        <p:txBody>
          <a:bodyPr wrap="square" lIns="91406" tIns="45703" rIns="91406" bIns="45703" rtlCol="0">
            <a:spAutoFit/>
          </a:bodyPr>
          <a:lstStyle/>
          <a:p>
            <a:pPr algn="ctr"/>
            <a:r>
              <a:rPr lang="en-US" altLang="zh-CN" sz="4400" b="1" dirty="0">
                <a:solidFill>
                  <a:srgbClr val="FF0000"/>
                </a:solid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KHÁM PHÁ</a:t>
            </a:r>
          </a:p>
        </p:txBody>
      </p:sp>
    </p:spTree>
    <p:extLst>
      <p:ext uri="{BB962C8B-B14F-4D97-AF65-F5344CB8AC3E}">
        <p14:creationId xmlns:p14="http://schemas.microsoft.com/office/powerpoint/2010/main" val="20300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54" t="28199" r="13316" b="15097"/>
          <a:stretch/>
        </p:blipFill>
        <p:spPr bwMode="auto">
          <a:xfrm>
            <a:off x="24245" y="1387793"/>
            <a:ext cx="9119754" cy="375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245" y="895350"/>
            <a:ext cx="7976755" cy="492443"/>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spAutoFit/>
          </a:bodyPr>
          <a:lstStyle/>
          <a:p>
            <a:r>
              <a:rPr lang="en-US" sz="2600" dirty="0">
                <a:latin typeface="Times New Roman" pitchFamily="18" charset="0"/>
                <a:cs typeface="Times New Roman" pitchFamily="18" charset="0"/>
              </a:rPr>
              <a:t>1. </a:t>
            </a:r>
            <a:r>
              <a:rPr lang="en-US" sz="2600" dirty="0" err="1">
                <a:latin typeface="Times New Roman" pitchFamily="18" charset="0"/>
                <a:cs typeface="Times New Roman" pitchFamily="18" charset="0"/>
              </a:rPr>
              <a:t>Quan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nêu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lợi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sức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khỏe</a:t>
            </a:r>
            <a:r>
              <a:rPr lang="en-US" sz="2600" dirty="0">
                <a:latin typeface="Times New Roman" pitchFamily="18" charset="0"/>
                <a:cs typeface="Times New Roman" pitchFamily="18" charset="0"/>
              </a:rPr>
              <a:t>.</a:t>
            </a:r>
            <a:endParaRPr lang="vi-VN" sz="2600" dirty="0">
              <a:latin typeface="Times New Roman" pitchFamily="18" charset="0"/>
              <a:cs typeface="Times New Roman" pitchFamily="18" charset="0"/>
            </a:endParaRPr>
          </a:p>
        </p:txBody>
      </p:sp>
    </p:spTree>
    <p:extLst>
      <p:ext uri="{BB962C8B-B14F-4D97-AF65-F5344CB8AC3E}">
        <p14:creationId xmlns:p14="http://schemas.microsoft.com/office/powerpoint/2010/main" val="143066328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45" y="895350"/>
            <a:ext cx="7976755" cy="492443"/>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spAutoFit/>
          </a:bodyPr>
          <a:lstStyle/>
          <a:p>
            <a:r>
              <a:rPr lang="en-US" sz="2600">
                <a:latin typeface="Times New Roman" pitchFamily="18" charset="0"/>
                <a:cs typeface="Times New Roman" pitchFamily="18" charset="0"/>
              </a:rPr>
              <a:t>1. Quan sát hình và nêu các hoạt động có lợi cho sức khỏe.</a:t>
            </a:r>
            <a:endParaRPr lang="vi-VN" sz="2600">
              <a:latin typeface="Times New Roman" pitchFamily="18" charset="0"/>
              <a:cs typeface="Times New Roman" pitchFamily="18" charset="0"/>
            </a:endParaRPr>
          </a:p>
        </p:txBody>
      </p:sp>
      <p:sp>
        <p:nvSpPr>
          <p:cNvPr id="8" name="Cloud 7"/>
          <p:cNvSpPr/>
          <p:nvPr/>
        </p:nvSpPr>
        <p:spPr>
          <a:xfrm>
            <a:off x="2057400" y="1461136"/>
            <a:ext cx="4191000" cy="7620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smtClean="0">
              <a:latin typeface="Times New Roman" pitchFamily="18" charset="0"/>
              <a:cs typeface="Times New Roman" pitchFamily="18" charset="0"/>
            </a:endParaRPr>
          </a:p>
          <a:p>
            <a:pPr algn="ctr"/>
            <a:r>
              <a:rPr lang="en-US" sz="2400" smtClean="0">
                <a:latin typeface="Times New Roman" pitchFamily="18" charset="0"/>
                <a:cs typeface="Times New Roman" pitchFamily="18" charset="0"/>
              </a:rPr>
              <a:t>Thảo luận nhóm đôi</a:t>
            </a:r>
          </a:p>
          <a:p>
            <a:pPr algn="ctr"/>
            <a:r>
              <a:rPr lang="en-US" sz="2400" smtClean="0">
                <a:latin typeface="Times New Roman" pitchFamily="18" charset="0"/>
                <a:cs typeface="Times New Roman" pitchFamily="18" charset="0"/>
              </a:rPr>
              <a:t>.</a:t>
            </a:r>
            <a:endParaRPr lang="vi-VN" sz="2400">
              <a:latin typeface="Times New Roman" pitchFamily="18" charset="0"/>
              <a:cs typeface="Times New Roman" pitchFamily="18" charset="0"/>
            </a:endParaRPr>
          </a:p>
        </p:txBody>
      </p:sp>
      <p:graphicFrame>
        <p:nvGraphicFramePr>
          <p:cNvPr id="10" name="Diagram 9"/>
          <p:cNvGraphicFramePr/>
          <p:nvPr>
            <p:extLst>
              <p:ext uri="{D42A27DB-BD31-4B8C-83A1-F6EECF244321}">
                <p14:modId xmlns:p14="http://schemas.microsoft.com/office/powerpoint/2010/main" val="691598596"/>
              </p:ext>
            </p:extLst>
          </p:nvPr>
        </p:nvGraphicFramePr>
        <p:xfrm>
          <a:off x="24245" y="2266950"/>
          <a:ext cx="9119754" cy="287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7431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023" b="32156"/>
          <a:stretch/>
        </p:blipFill>
        <p:spPr bwMode="auto">
          <a:xfrm>
            <a:off x="0" y="1607993"/>
            <a:ext cx="4343400" cy="340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245" y="1012507"/>
            <a:ext cx="9144000" cy="492443"/>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spAutoFit/>
          </a:bodyPr>
          <a:lstStyle/>
          <a:p>
            <a:r>
              <a:rPr lang="en-US" sz="2600">
                <a:latin typeface="Arial" pitchFamily="34" charset="0"/>
                <a:cs typeface="Arial" pitchFamily="34" charset="0"/>
              </a:rPr>
              <a:t>1. Quan sát hình và nêu các hoạt động có lợi cho sức khỏe.</a:t>
            </a:r>
            <a:endParaRPr lang="vi-VN" sz="2600">
              <a:latin typeface="Arial" pitchFamily="34" charset="0"/>
              <a:cs typeface="Arial" pitchFamily="34" charset="0"/>
            </a:endParaRPr>
          </a:p>
        </p:txBody>
      </p:sp>
      <p:sp>
        <p:nvSpPr>
          <p:cNvPr id="3" name="TextBox 2"/>
          <p:cNvSpPr txBox="1"/>
          <p:nvPr/>
        </p:nvSpPr>
        <p:spPr>
          <a:xfrm>
            <a:off x="4620490" y="1789473"/>
            <a:ext cx="4502729" cy="3046988"/>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spAutoFit/>
          </a:bodyPr>
          <a:lstStyle/>
          <a:p>
            <a:r>
              <a:rPr lang="en-US" sz="3200">
                <a:latin typeface="Times New Roman" pitchFamily="18" charset="0"/>
                <a:cs typeface="Times New Roman" pitchFamily="18" charset="0"/>
              </a:rPr>
              <a:t>Tập thể dục rất có lợi cho sức khỏe, giúp chúng ta thư giãn hơn trước hoặc sau giờ học. Tập thể dục còn giúp chúng ta khỏe mạnh hơn.</a:t>
            </a:r>
            <a:endParaRPr lang="vi-VN" sz="3200">
              <a:latin typeface="Times New Roman" pitchFamily="18" charset="0"/>
              <a:cs typeface="Times New Roman" pitchFamily="18" charset="0"/>
            </a:endParaRPr>
          </a:p>
        </p:txBody>
      </p:sp>
    </p:spTree>
    <p:extLst>
      <p:ext uri="{BB962C8B-B14F-4D97-AF65-F5344CB8AC3E}">
        <p14:creationId xmlns:p14="http://schemas.microsoft.com/office/powerpoint/2010/main" val="3000302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44" b="61307"/>
          <a:stretch/>
        </p:blipFill>
        <p:spPr bwMode="auto">
          <a:xfrm>
            <a:off x="17318" y="1657350"/>
            <a:ext cx="428451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4245" y="1012507"/>
            <a:ext cx="9144000" cy="492443"/>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spAutoFit/>
          </a:bodyPr>
          <a:lstStyle/>
          <a:p>
            <a:r>
              <a:rPr lang="en-US" sz="2600">
                <a:latin typeface="Arial" pitchFamily="34" charset="0"/>
                <a:cs typeface="Arial" pitchFamily="34" charset="0"/>
              </a:rPr>
              <a:t>1. Quan sát hình và nêu các hoạt động có lợi cho sức khỏe.</a:t>
            </a:r>
            <a:endParaRPr lang="vi-VN" sz="2600">
              <a:latin typeface="Arial" pitchFamily="34" charset="0"/>
              <a:cs typeface="Arial" pitchFamily="34" charset="0"/>
            </a:endParaRPr>
          </a:p>
        </p:txBody>
      </p:sp>
      <p:sp>
        <p:nvSpPr>
          <p:cNvPr id="9" name="TextBox 8"/>
          <p:cNvSpPr txBox="1"/>
          <p:nvPr/>
        </p:nvSpPr>
        <p:spPr>
          <a:xfrm>
            <a:off x="4620490" y="1789473"/>
            <a:ext cx="4502729" cy="3046988"/>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spAutoFit/>
          </a:bodyPr>
          <a:lstStyle/>
          <a:p>
            <a:r>
              <a:rPr lang="en-US" sz="3200" smtClean="0">
                <a:latin typeface="Times New Roman" pitchFamily="18" charset="0"/>
                <a:cs typeface="Times New Roman" pitchFamily="18" charset="0"/>
              </a:rPr>
              <a:t>Tưới cây, nhổ cỏ không những chăm sóc và bảo vệ cây trồng mà còn giúp cơ thể vận động một cách hợp lí và tăng cường sức khỏe.</a:t>
            </a:r>
            <a:endParaRPr lang="vi-VN" sz="3200">
              <a:latin typeface="Times New Roman" pitchFamily="18" charset="0"/>
              <a:cs typeface="Times New Roman" pitchFamily="18" charset="0"/>
            </a:endParaRPr>
          </a:p>
        </p:txBody>
      </p:sp>
    </p:spTree>
    <p:extLst>
      <p:ext uri="{BB962C8B-B14F-4D97-AF65-F5344CB8AC3E}">
        <p14:creationId xmlns:p14="http://schemas.microsoft.com/office/powerpoint/2010/main" val="4136981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409" t="38020" b="30990"/>
          <a:stretch/>
        </p:blipFill>
        <p:spPr bwMode="auto">
          <a:xfrm>
            <a:off x="24245" y="1581149"/>
            <a:ext cx="4260273" cy="353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96245" y="1825841"/>
            <a:ext cx="4267200" cy="3046988"/>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spAutoFit/>
          </a:bodyPr>
          <a:lstStyle/>
          <a:p>
            <a:r>
              <a:rPr lang="en-US" sz="3200">
                <a:latin typeface="Times New Roman" pitchFamily="18" charset="0"/>
                <a:cs typeface="Times New Roman" pitchFamily="18" charset="0"/>
              </a:rPr>
              <a:t>Hoạt động đi bộ rất có lợi cho sức khỏe, giúp cho đôi chân của chúng ta dẻo dai, đi bộ còn là một cách để chúng ta tập thể dục.</a:t>
            </a:r>
            <a:endParaRPr lang="vi-VN" sz="3200">
              <a:latin typeface="Times New Roman" pitchFamily="18" charset="0"/>
              <a:cs typeface="Times New Roman" pitchFamily="18" charset="0"/>
            </a:endParaRPr>
          </a:p>
        </p:txBody>
      </p:sp>
      <p:sp>
        <p:nvSpPr>
          <p:cNvPr id="8" name="TextBox 7"/>
          <p:cNvSpPr txBox="1"/>
          <p:nvPr/>
        </p:nvSpPr>
        <p:spPr>
          <a:xfrm>
            <a:off x="24245" y="1012507"/>
            <a:ext cx="9144000" cy="492443"/>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spAutoFit/>
          </a:bodyPr>
          <a:lstStyle/>
          <a:p>
            <a:r>
              <a:rPr lang="en-US" sz="2600">
                <a:latin typeface="Arial" pitchFamily="34" charset="0"/>
                <a:cs typeface="Arial" pitchFamily="34" charset="0"/>
              </a:rPr>
              <a:t>1. Quan sát hình và nêu các hoạt động có lợi cho sức khỏe.</a:t>
            </a:r>
            <a:endParaRPr lang="vi-VN" sz="2600">
              <a:latin typeface="Arial" pitchFamily="34" charset="0"/>
              <a:cs typeface="Arial" pitchFamily="34" charset="0"/>
            </a:endParaRPr>
          </a:p>
        </p:txBody>
      </p:sp>
    </p:spTree>
    <p:extLst>
      <p:ext uri="{BB962C8B-B14F-4D97-AF65-F5344CB8AC3E}">
        <p14:creationId xmlns:p14="http://schemas.microsoft.com/office/powerpoint/2010/main" val="3987830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947" r="56477"/>
          <a:stretch/>
        </p:blipFill>
        <p:spPr bwMode="auto">
          <a:xfrm>
            <a:off x="3463" y="1485900"/>
            <a:ext cx="4572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245" y="1012507"/>
            <a:ext cx="9144000" cy="492443"/>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spAutoFit/>
          </a:bodyPr>
          <a:lstStyle/>
          <a:p>
            <a:r>
              <a:rPr lang="en-US" sz="2600">
                <a:latin typeface="Arial" pitchFamily="34" charset="0"/>
                <a:cs typeface="Arial" pitchFamily="34" charset="0"/>
              </a:rPr>
              <a:t>1. Quan sát hình và nêu các hoạt động có lợi cho sức khỏe.</a:t>
            </a:r>
            <a:endParaRPr lang="vi-VN" sz="2600">
              <a:latin typeface="Arial" pitchFamily="34" charset="0"/>
              <a:cs typeface="Arial" pitchFamily="34" charset="0"/>
            </a:endParaRPr>
          </a:p>
        </p:txBody>
      </p:sp>
      <p:sp>
        <p:nvSpPr>
          <p:cNvPr id="2" name="Rectangle 1"/>
          <p:cNvSpPr/>
          <p:nvPr/>
        </p:nvSpPr>
        <p:spPr>
          <a:xfrm>
            <a:off x="4592781" y="1885950"/>
            <a:ext cx="4572000" cy="255454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vi-VN" sz="3200">
                <a:latin typeface="+mj-lt"/>
              </a:rPr>
              <a:t>N</a:t>
            </a:r>
            <a:r>
              <a:rPr lang="vi-VN" sz="3200" smtClean="0">
                <a:latin typeface="+mj-lt"/>
              </a:rPr>
              <a:t>hảy </a:t>
            </a:r>
            <a:r>
              <a:rPr lang="vi-VN" sz="3200">
                <a:latin typeface="+mj-lt"/>
              </a:rPr>
              <a:t>dây đúng cách giúp tăng cường sự phát triển của xương sụn, giúp cải thiện chiều cao cũng như ngoại </a:t>
            </a:r>
            <a:r>
              <a:rPr lang="vi-VN" sz="3200" smtClean="0">
                <a:latin typeface="+mj-lt"/>
              </a:rPr>
              <a:t>hình.</a:t>
            </a:r>
            <a:endParaRPr lang="vi-VN" sz="3200">
              <a:latin typeface="+mj-lt"/>
            </a:endParaRPr>
          </a:p>
        </p:txBody>
      </p:sp>
    </p:spTree>
    <p:extLst>
      <p:ext uri="{BB962C8B-B14F-4D97-AF65-F5344CB8AC3E}">
        <p14:creationId xmlns:p14="http://schemas.microsoft.com/office/powerpoint/2010/main" val="2106439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2327</TotalTime>
  <Words>647</Words>
  <Application>Microsoft Office PowerPoint</Application>
  <PresentationFormat>On-screen Show (16:9)</PresentationFormat>
  <Paragraphs>119</Paragraphs>
  <Slides>19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Microsoft YaHei</vt:lpstr>
      <vt:lpstr>Microsoft YaHei</vt:lpstr>
      <vt:lpstr>Arial</vt:lpstr>
      <vt:lpstr>Arial-Rounded</vt:lpstr>
      <vt:lpstr>Calibri</vt:lpstr>
      <vt:lpstr>Calibri Light</vt:lpstr>
      <vt:lpstr>等线</vt:lpstr>
      <vt:lpstr>DFPOP1-W9</vt:lpstr>
      <vt:lpstr>inpin heiti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MAIHUNG</cp:lastModifiedBy>
  <cp:revision>373</cp:revision>
  <dcterms:created xsi:type="dcterms:W3CDTF">2020-12-08T15:48:47Z</dcterms:created>
  <dcterms:modified xsi:type="dcterms:W3CDTF">2025-04-14T09:07:56Z</dcterms:modified>
</cp:coreProperties>
</file>