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328" r:id="rId2"/>
    <p:sldId id="329" r:id="rId3"/>
    <p:sldId id="264" r:id="rId4"/>
    <p:sldId id="299" r:id="rId5"/>
    <p:sldId id="323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4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62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572627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17" y="4010432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934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776157" y="2057796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24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 BẢO VỆ MÌNH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3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70ED7-9F99-42C2-B8AC-BE6109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9363"/>
            <a:ext cx="6634231" cy="4279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DB3DE9-45EA-4EFA-ABC7-210641A9E1BC}"/>
              </a:ext>
            </a:extLst>
          </p:cNvPr>
          <p:cNvSpPr txBox="1"/>
          <p:nvPr/>
        </p:nvSpPr>
        <p:spPr>
          <a:xfrm>
            <a:off x="1069215" y="542906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28278B-9EB6-4CA7-B1FE-3BE19176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32" y="2506359"/>
            <a:ext cx="1671398" cy="20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934200" y="1169332"/>
            <a:ext cx="1417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6762F6-46EE-4ACC-B668-E902D8B0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33" y="638524"/>
            <a:ext cx="3933333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128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137</cp:revision>
  <dcterms:created xsi:type="dcterms:W3CDTF">2020-08-08T13:30:12Z</dcterms:created>
  <dcterms:modified xsi:type="dcterms:W3CDTF">2025-04-14T09:08:47Z</dcterms:modified>
</cp:coreProperties>
</file>