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8"/>
  </p:notesMasterIdLst>
  <p:sldIdLst>
    <p:sldId id="336" r:id="rId2"/>
    <p:sldId id="337" r:id="rId3"/>
    <p:sldId id="290" r:id="rId4"/>
    <p:sldId id="309" r:id="rId5"/>
    <p:sldId id="334" r:id="rId6"/>
    <p:sldId id="33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6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2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1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6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6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6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6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4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8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4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8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3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00075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2" y="3210075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23286"/>
            <a:ext cx="9147651" cy="1698925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92" y="5780091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88" y="4007944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7641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9">
            <a:extLst>
              <a:ext uri="{FF2B5EF4-FFF2-40B4-BE49-F238E27FC236}">
                <a16:creationId xmlns:a16="http://schemas.microsoft.com/office/drawing/2014/main" id="{D4E6832F-60C0-40F1-A239-C3DFC75CC753}"/>
              </a:ext>
            </a:extLst>
          </p:cNvPr>
          <p:cNvSpPr/>
          <p:nvPr/>
        </p:nvSpPr>
        <p:spPr>
          <a:xfrm>
            <a:off x="914400" y="2035142"/>
            <a:ext cx="1685008" cy="646296"/>
          </a:xfrm>
          <a:prstGeom prst="rect">
            <a:avLst/>
          </a:prstGeom>
        </p:spPr>
        <p:txBody>
          <a:bodyPr wrap="none" lIns="91406" tIns="45703" rIns="91406" bIns="457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u="sng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 </a:t>
            </a:r>
            <a:r>
              <a:rPr lang="en-US" altLang="zh-CN" sz="3600" u="sng" dirty="0" smtClean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24</a:t>
            </a:r>
            <a:r>
              <a:rPr lang="en-US" altLang="zh-CN" sz="3600" dirty="0" smtClean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:</a:t>
            </a:r>
            <a:endParaRPr lang="zh-CN" altLang="en-US" sz="3600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" name="矩形 14">
            <a:extLst>
              <a:ext uri="{FF2B5EF4-FFF2-40B4-BE49-F238E27FC236}">
                <a16:creationId xmlns:a16="http://schemas.microsoft.com/office/drawing/2014/main" id="{1501FE40-5AD4-49A4-9147-CB17CCA9A168}"/>
              </a:ext>
            </a:extLst>
          </p:cNvPr>
          <p:cNvSpPr/>
          <p:nvPr/>
        </p:nvSpPr>
        <p:spPr>
          <a:xfrm>
            <a:off x="788514" y="1993146"/>
            <a:ext cx="8059547" cy="1421893"/>
          </a:xfrm>
          <a:prstGeom prst="rect">
            <a:avLst/>
          </a:prstGeom>
        </p:spPr>
        <p:txBody>
          <a:bodyPr wrap="square" lIns="91406" tIns="45703" rIns="91406" bIns="457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1" algn="ctr" defTabSz="514145">
              <a:lnSpc>
                <a:spcPct val="120000"/>
              </a:lnSpc>
              <a:defRPr/>
            </a:pP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 BẢO VỆ MÌNH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514145">
              <a:lnSpc>
                <a:spcPct val="120000"/>
              </a:lnSpc>
              <a:defRPr/>
            </a:pPr>
            <a:r>
              <a:rPr lang="en-US" sz="3600" b="1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6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7E93B9-4F03-47E2-B865-6C43673DE520}"/>
              </a:ext>
            </a:extLst>
          </p:cNvPr>
          <p:cNvSpPr txBox="1"/>
          <p:nvPr/>
        </p:nvSpPr>
        <p:spPr>
          <a:xfrm>
            <a:off x="3200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DB583-6409-4CEE-AC59-6B64334D1C45}"/>
              </a:ext>
            </a:extLst>
          </p:cNvPr>
          <p:cNvSpPr txBox="1"/>
          <p:nvPr/>
        </p:nvSpPr>
        <p:spPr>
          <a:xfrm>
            <a:off x="738389" y="685279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8D5A5-ACAF-41F3-A894-90809622BD3F}"/>
              </a:ext>
            </a:extLst>
          </p:cNvPr>
          <p:cNvSpPr txBox="1"/>
          <p:nvPr/>
        </p:nvSpPr>
        <p:spPr>
          <a:xfrm>
            <a:off x="292995" y="2167480"/>
            <a:ext cx="4583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EDB009-681E-404A-BEA0-06D0E865AE51}"/>
              </a:ext>
            </a:extLst>
          </p:cNvPr>
          <p:cNvSpPr txBox="1"/>
          <p:nvPr/>
        </p:nvSpPr>
        <p:spPr>
          <a:xfrm>
            <a:off x="545802" y="3859524"/>
            <a:ext cx="2895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3C9284-BF5F-4A1F-B04B-20EF748EF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941" y="799977"/>
            <a:ext cx="4247717" cy="52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EF90BC-7DDB-40B5-9D90-1DA5604A7AB9}"/>
              </a:ext>
            </a:extLst>
          </p:cNvPr>
          <p:cNvSpPr txBox="1"/>
          <p:nvPr/>
        </p:nvSpPr>
        <p:spPr>
          <a:xfrm>
            <a:off x="990600" y="1447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D1FB9-CA12-4DD8-A180-4CF5137E5C43}"/>
              </a:ext>
            </a:extLst>
          </p:cNvPr>
          <p:cNvSpPr txBox="1"/>
          <p:nvPr/>
        </p:nvSpPr>
        <p:spPr>
          <a:xfrm>
            <a:off x="1809248" y="381000"/>
            <a:ext cx="428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E75EC9-47AF-4FF3-8686-9501ECB9A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29000"/>
            <a:ext cx="6684006" cy="165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AB048D-1DAD-4114-9A15-BF56545FD5C3}"/>
              </a:ext>
            </a:extLst>
          </p:cNvPr>
          <p:cNvSpPr txBox="1"/>
          <p:nvPr/>
        </p:nvSpPr>
        <p:spPr>
          <a:xfrm>
            <a:off x="1219200" y="104988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10094-55CC-4BB1-A5DD-5E9678195308}"/>
              </a:ext>
            </a:extLst>
          </p:cNvPr>
          <p:cNvSpPr txBox="1"/>
          <p:nvPr/>
        </p:nvSpPr>
        <p:spPr>
          <a:xfrm>
            <a:off x="2133600" y="345031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269460-F27B-450E-81F0-B6BB17678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68991"/>
            <a:ext cx="2395438" cy="48375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992B6-9376-47B2-9929-A6070232C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392" y="1857276"/>
            <a:ext cx="2521608" cy="46959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A01DC1-A5F4-4BCB-BF8B-27D22CA1E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574" y="2209800"/>
            <a:ext cx="330769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441F84-3D04-4725-B366-107341EDC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57200"/>
            <a:ext cx="5292971" cy="373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99B81-6695-44E4-9F25-B39790BA7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353657"/>
            <a:ext cx="3505200" cy="214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0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</TotalTime>
  <Words>98</Words>
  <Application>Microsoft Office PowerPoint</Application>
  <PresentationFormat>On-screen Show (4:3)</PresentationFormat>
  <Paragraphs>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微软雅黑</vt:lpstr>
      <vt:lpstr>Arial</vt:lpstr>
      <vt:lpstr>Arial-Rounded</vt:lpstr>
      <vt:lpstr>Calibri</vt:lpstr>
      <vt:lpstr>Calibri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MAIHUNG</cp:lastModifiedBy>
  <cp:revision>138</cp:revision>
  <dcterms:created xsi:type="dcterms:W3CDTF">2020-08-08T13:30:12Z</dcterms:created>
  <dcterms:modified xsi:type="dcterms:W3CDTF">2025-04-14T09:12:37Z</dcterms:modified>
</cp:coreProperties>
</file>