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"/>
  </p:notesMasterIdLst>
  <p:sldIdLst>
    <p:sldId id="328" r:id="rId2"/>
    <p:sldId id="329" r:id="rId3"/>
    <p:sldId id="264" r:id="rId4"/>
    <p:sldId id="299" r:id="rId5"/>
    <p:sldId id="32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9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7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2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6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4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2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5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5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7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00075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123286"/>
            <a:ext cx="9113576" cy="1698925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92" y="5780091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88" y="4007944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3834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 Ôn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kern="10" dirty="0" smtClean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7A1EC-B5DD-45A8-9C15-4F55ABE73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133600"/>
            <a:ext cx="7910081" cy="21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019800" y="1169332"/>
            <a:ext cx="2332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533400" y="892334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B4FFF-6EB2-4C5A-BDC7-024910279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08" y="1657571"/>
            <a:ext cx="5164694" cy="39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107</Words>
  <Application>Microsoft Office PowerPoint</Application>
  <PresentationFormat>On-screen Show (4:3)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141</cp:revision>
  <dcterms:created xsi:type="dcterms:W3CDTF">2020-08-08T13:30:12Z</dcterms:created>
  <dcterms:modified xsi:type="dcterms:W3CDTF">2025-04-14T09:12:24Z</dcterms:modified>
</cp:coreProperties>
</file>