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333" r:id="rId2"/>
    <p:sldId id="334" r:id="rId3"/>
    <p:sldId id="325" r:id="rId4"/>
    <p:sldId id="309" r:id="rId5"/>
    <p:sldId id="331" r:id="rId6"/>
    <p:sldId id="3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9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4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123286"/>
            <a:ext cx="9113576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0201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kern="1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3911"/>
            <a:ext cx="5867400" cy="39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15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69517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17215"/>
            <a:ext cx="3751118" cy="28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28DB6-3EAF-49B4-B2BF-13476306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12" y="1295400"/>
            <a:ext cx="4006517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A6E8CE-D531-4126-8371-E276052B4190}"/>
              </a:ext>
            </a:extLst>
          </p:cNvPr>
          <p:cNvSpPr txBox="1"/>
          <p:nvPr/>
        </p:nvSpPr>
        <p:spPr>
          <a:xfrm>
            <a:off x="22860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74410-28B1-4EC3-8AC6-41089E8E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67072"/>
            <a:ext cx="4849745" cy="168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3BBDE-366F-4E05-B43C-22107009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8" y="2429797"/>
            <a:ext cx="2552524" cy="19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1663</TotalTime>
  <Words>80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DFPOP1-W9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141</cp:revision>
  <dcterms:created xsi:type="dcterms:W3CDTF">2020-08-08T13:30:12Z</dcterms:created>
  <dcterms:modified xsi:type="dcterms:W3CDTF">2025-04-14T09:12:15Z</dcterms:modified>
</cp:coreProperties>
</file>