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7"/>
  </p:notesMasterIdLst>
  <p:sldIdLst>
    <p:sldId id="344" r:id="rId2"/>
    <p:sldId id="345" r:id="rId3"/>
    <p:sldId id="264" r:id="rId4"/>
    <p:sldId id="299" r:id="rId5"/>
    <p:sldId id="333" r:id="rId6"/>
    <p:sldId id="334" r:id="rId7"/>
    <p:sldId id="323" r:id="rId8"/>
    <p:sldId id="327" r:id="rId9"/>
    <p:sldId id="328" r:id="rId10"/>
    <p:sldId id="330" r:id="rId11"/>
    <p:sldId id="316" r:id="rId12"/>
    <p:sldId id="335" r:id="rId13"/>
    <p:sldId id="336" r:id="rId14"/>
    <p:sldId id="337" r:id="rId15"/>
    <p:sldId id="325" r:id="rId16"/>
    <p:sldId id="326" r:id="rId17"/>
    <p:sldId id="338" r:id="rId18"/>
    <p:sldId id="340" r:id="rId19"/>
    <p:sldId id="341" r:id="rId20"/>
    <p:sldId id="309" r:id="rId21"/>
    <p:sldId id="331" r:id="rId22"/>
    <p:sldId id="332" r:id="rId23"/>
    <p:sldId id="342" r:id="rId24"/>
    <p:sldId id="343" r:id="rId25"/>
    <p:sldId id="33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56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6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7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7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7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8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2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0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6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5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7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8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3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00075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2" y="3210075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23286"/>
            <a:ext cx="9147651" cy="1698925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92" y="5780091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88" y="4007944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81623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110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2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6705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938AED-D8AB-4E81-9271-CB1E04FEA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096000" cy="4414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218EBA-A2CE-434D-8B33-A497CB315A57}"/>
              </a:ext>
            </a:extLst>
          </p:cNvPr>
          <p:cNvSpPr txBox="1"/>
          <p:nvPr/>
        </p:nvSpPr>
        <p:spPr>
          <a:xfrm>
            <a:off x="990600" y="685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9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1B093A-D3A4-46B5-91D3-5D57BF336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437" y="1447800"/>
            <a:ext cx="4367135" cy="350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7E66CB-76F1-48B1-A8C6-ECBFE7A653F0}"/>
              </a:ext>
            </a:extLst>
          </p:cNvPr>
          <p:cNvSpPr txBox="1"/>
          <p:nvPr/>
        </p:nvSpPr>
        <p:spPr>
          <a:xfrm>
            <a:off x="1066800" y="381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EE4E9-1432-4CEB-B654-88530C901B35}"/>
              </a:ext>
            </a:extLst>
          </p:cNvPr>
          <p:cNvSpPr txBox="1"/>
          <p:nvPr/>
        </p:nvSpPr>
        <p:spPr>
          <a:xfrm>
            <a:off x="1097924" y="5122783"/>
            <a:ext cx="5771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14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EB689-EF04-441B-9A0F-C86371C0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56" y="2343285"/>
            <a:ext cx="6913144" cy="3911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91797D-AFFD-42BC-89CA-84F25C37FB12}"/>
              </a:ext>
            </a:extLst>
          </p:cNvPr>
          <p:cNvSpPr txBox="1"/>
          <p:nvPr/>
        </p:nvSpPr>
        <p:spPr>
          <a:xfrm>
            <a:off x="1828800" y="609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91A852-C53E-4C59-A724-EE968E3CE416}"/>
              </a:ext>
            </a:extLst>
          </p:cNvPr>
          <p:cNvSpPr txBox="1"/>
          <p:nvPr/>
        </p:nvSpPr>
        <p:spPr>
          <a:xfrm>
            <a:off x="897228" y="1447800"/>
            <a:ext cx="687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EBBC38-4362-42D1-B8A7-02E98FEA6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00" y="2190904"/>
            <a:ext cx="7065499" cy="39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1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91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112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4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6705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ngàyvà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5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9">
            <a:extLst>
              <a:ext uri="{FF2B5EF4-FFF2-40B4-BE49-F238E27FC236}">
                <a16:creationId xmlns:a16="http://schemas.microsoft.com/office/drawing/2014/main" id="{D4E6832F-60C0-40F1-A239-C3DFC75CC753}"/>
              </a:ext>
            </a:extLst>
          </p:cNvPr>
          <p:cNvSpPr/>
          <p:nvPr/>
        </p:nvSpPr>
        <p:spPr>
          <a:xfrm>
            <a:off x="228600" y="2016196"/>
            <a:ext cx="1685008" cy="646296"/>
          </a:xfrm>
          <a:prstGeom prst="rect">
            <a:avLst/>
          </a:prstGeom>
        </p:spPr>
        <p:txBody>
          <a:bodyPr wrap="none" lIns="91406" tIns="45703" rIns="91406" bIns="457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u="sng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 </a:t>
            </a:r>
            <a:r>
              <a:rPr lang="en-US" altLang="zh-CN" sz="3600" u="sng" dirty="0" smtClean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26</a:t>
            </a:r>
            <a:r>
              <a:rPr lang="en-US" altLang="zh-CN" sz="3600" dirty="0" smtClean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:</a:t>
            </a:r>
            <a:endParaRPr lang="zh-CN" altLang="en-US" sz="3600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" name="矩形 14">
            <a:extLst>
              <a:ext uri="{FF2B5EF4-FFF2-40B4-BE49-F238E27FC236}">
                <a16:creationId xmlns:a16="http://schemas.microsoft.com/office/drawing/2014/main" id="{1501FE40-5AD4-49A4-9147-CB17CCA9A168}"/>
              </a:ext>
            </a:extLst>
          </p:cNvPr>
          <p:cNvSpPr/>
          <p:nvPr/>
        </p:nvSpPr>
        <p:spPr>
          <a:xfrm>
            <a:off x="788514" y="1993146"/>
            <a:ext cx="8059547" cy="1421893"/>
          </a:xfrm>
          <a:prstGeom prst="rect">
            <a:avLst/>
          </a:prstGeom>
        </p:spPr>
        <p:txBody>
          <a:bodyPr wrap="square" lIns="91406" tIns="45703" rIns="91406" bIns="457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1" algn="ctr" defTabSz="514145">
              <a:lnSpc>
                <a:spcPct val="120000"/>
              </a:lnSpc>
              <a:defRPr/>
            </a:pP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 KHÁM PHÁ BẦU TRỜI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514145">
              <a:lnSpc>
                <a:spcPct val="120000"/>
              </a:lnSpc>
              <a:defRPr/>
            </a:pPr>
            <a:r>
              <a:rPr lang="en-US" sz="3600" b="1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69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372323-0DE7-4CD6-8FF2-8AB1E29A4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7400"/>
            <a:ext cx="6324600" cy="3813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DB981B-89BB-4649-B3AF-CB0B5D71FC94}"/>
              </a:ext>
            </a:extLst>
          </p:cNvPr>
          <p:cNvSpPr txBox="1"/>
          <p:nvPr/>
        </p:nvSpPr>
        <p:spPr>
          <a:xfrm>
            <a:off x="990600" y="8382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195772-E06E-49E0-87DB-72CFEB149E2A}"/>
              </a:ext>
            </a:extLst>
          </p:cNvPr>
          <p:cNvSpPr txBox="1"/>
          <p:nvPr/>
        </p:nvSpPr>
        <p:spPr>
          <a:xfrm>
            <a:off x="2514600" y="10668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A5223-97B2-4789-92BA-2217D5BE7AE3}"/>
              </a:ext>
            </a:extLst>
          </p:cNvPr>
          <p:cNvSpPr txBox="1"/>
          <p:nvPr/>
        </p:nvSpPr>
        <p:spPr>
          <a:xfrm>
            <a:off x="2514600" y="2168636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F073CB-1C2F-4512-BC7D-2C25D49FAC35}"/>
              </a:ext>
            </a:extLst>
          </p:cNvPr>
          <p:cNvSpPr txBox="1"/>
          <p:nvPr/>
        </p:nvSpPr>
        <p:spPr>
          <a:xfrm>
            <a:off x="2514600" y="3393583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97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4B7543-0852-4529-B813-5AE437A15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74" y="762000"/>
            <a:ext cx="4679456" cy="40382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036877-79A0-4B66-AADB-E8ADD1D20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09" y="4648200"/>
            <a:ext cx="4421658" cy="144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C51861-456D-47C0-88F4-D3A2805883FA}"/>
              </a:ext>
            </a:extLst>
          </p:cNvPr>
          <p:cNvSpPr txBox="1"/>
          <p:nvPr/>
        </p:nvSpPr>
        <p:spPr>
          <a:xfrm>
            <a:off x="6096000" y="15240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</p:txBody>
      </p:sp>
    </p:spTree>
    <p:extLst>
      <p:ext uri="{BB962C8B-B14F-4D97-AF65-F5344CB8AC3E}">
        <p14:creationId xmlns:p14="http://schemas.microsoft.com/office/powerpoint/2010/main" val="35504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5300C8-A7D8-44BF-8EBF-BB01BE130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52600"/>
            <a:ext cx="5715000" cy="47082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4BFBE3-DB76-423F-AA58-F8BF7067E4CE}"/>
              </a:ext>
            </a:extLst>
          </p:cNvPr>
          <p:cNvSpPr txBox="1"/>
          <p:nvPr/>
        </p:nvSpPr>
        <p:spPr>
          <a:xfrm>
            <a:off x="1371600" y="685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49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E4B04-B4E0-4A4E-97BC-98BE58339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152" y="2285999"/>
            <a:ext cx="3200400" cy="2503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53C5D4-BBE4-44E1-9EEA-FA2CE2787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724400"/>
            <a:ext cx="3200400" cy="1852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F7F877-27C4-4999-9CB5-7C66FD944D0F}"/>
              </a:ext>
            </a:extLst>
          </p:cNvPr>
          <p:cNvSpPr txBox="1"/>
          <p:nvPr/>
        </p:nvSpPr>
        <p:spPr>
          <a:xfrm>
            <a:off x="2438400" y="533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8F25A-8D51-410C-8821-3ECC87807C1E}"/>
              </a:ext>
            </a:extLst>
          </p:cNvPr>
          <p:cNvSpPr txBox="1"/>
          <p:nvPr/>
        </p:nvSpPr>
        <p:spPr>
          <a:xfrm>
            <a:off x="609600" y="16002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586FA-338F-4A91-9585-B706B408A1C1}"/>
              </a:ext>
            </a:extLst>
          </p:cNvPr>
          <p:cNvSpPr txBox="1"/>
          <p:nvPr/>
        </p:nvSpPr>
        <p:spPr>
          <a:xfrm>
            <a:off x="609600" y="3453064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0431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30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199" y="662272"/>
            <a:ext cx="800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E6EBEA-582E-4AAD-91B1-A1B886135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4000"/>
            <a:ext cx="5904857" cy="448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BF3A85-6A96-4BD8-9F0C-087F48717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94"/>
          <a:stretch/>
        </p:blipFill>
        <p:spPr>
          <a:xfrm>
            <a:off x="3621918" y="1066800"/>
            <a:ext cx="4722788" cy="5064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391A82-A90A-4485-863E-5A10E71EA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06" y="2591468"/>
            <a:ext cx="3224492" cy="837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20C1E1-6510-4023-8E56-80F528613A61}"/>
              </a:ext>
            </a:extLst>
          </p:cNvPr>
          <p:cNvSpPr txBox="1"/>
          <p:nvPr/>
        </p:nvSpPr>
        <p:spPr>
          <a:xfrm>
            <a:off x="2209800" y="457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0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04FCCC-6768-4C4D-8EDC-E4C20C1CBD06}"/>
              </a:ext>
            </a:extLst>
          </p:cNvPr>
          <p:cNvSpPr txBox="1"/>
          <p:nvPr/>
        </p:nvSpPr>
        <p:spPr>
          <a:xfrm>
            <a:off x="2133600" y="228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BDB5E9-0AEB-47CC-8032-EFC7C636B208}"/>
              </a:ext>
            </a:extLst>
          </p:cNvPr>
          <p:cNvSpPr txBox="1"/>
          <p:nvPr/>
        </p:nvSpPr>
        <p:spPr>
          <a:xfrm>
            <a:off x="1395524" y="762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EF008-5214-4661-AC4B-0C09391AC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48" y="2721830"/>
            <a:ext cx="2518620" cy="2154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44942F-7DD2-45B1-A3AB-FA744BACB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399" y="2721830"/>
            <a:ext cx="2473825" cy="2459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DCE976-89AE-462E-8AA2-728789BA0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721830"/>
            <a:ext cx="2370324" cy="245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0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181163-DDDC-49D7-A3D5-09560A697A71}"/>
              </a:ext>
            </a:extLst>
          </p:cNvPr>
          <p:cNvSpPr txBox="1"/>
          <p:nvPr/>
        </p:nvSpPr>
        <p:spPr>
          <a:xfrm>
            <a:off x="2803150" y="228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D392B-9792-4BA5-BEAE-B7801CEB9512}"/>
              </a:ext>
            </a:extLst>
          </p:cNvPr>
          <p:cNvSpPr txBox="1"/>
          <p:nvPr/>
        </p:nvSpPr>
        <p:spPr>
          <a:xfrm>
            <a:off x="6019800" y="1169332"/>
            <a:ext cx="2332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6E010-B561-4BDF-9A06-A99143B8CD9E}"/>
              </a:ext>
            </a:extLst>
          </p:cNvPr>
          <p:cNvSpPr txBox="1"/>
          <p:nvPr/>
        </p:nvSpPr>
        <p:spPr>
          <a:xfrm>
            <a:off x="533400" y="892334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82BD2C-54F5-4D6A-B885-540DA407B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74" y="2133600"/>
            <a:ext cx="4199127" cy="382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85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03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</TotalTime>
  <Words>406</Words>
  <Application>Microsoft Office PowerPoint</Application>
  <PresentationFormat>On-screen Show (4:3)</PresentationFormat>
  <Paragraphs>58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微软雅黑</vt:lpstr>
      <vt:lpstr>Arial</vt:lpstr>
      <vt:lpstr>Arial Black</vt:lpstr>
      <vt:lpstr>Arial-Rounded</vt:lpstr>
      <vt:lpstr>Calibri</vt:lpstr>
      <vt:lpstr>Calibri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MAIHUNG</cp:lastModifiedBy>
  <cp:revision>145</cp:revision>
  <dcterms:created xsi:type="dcterms:W3CDTF">2020-08-08T13:30:12Z</dcterms:created>
  <dcterms:modified xsi:type="dcterms:W3CDTF">2025-04-14T09:15:15Z</dcterms:modified>
</cp:coreProperties>
</file>