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338" r:id="rId2"/>
    <p:sldId id="339" r:id="rId3"/>
    <p:sldId id="335" r:id="rId4"/>
    <p:sldId id="336" r:id="rId5"/>
    <p:sldId id="337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3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2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1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964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228600" y="2016196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</a:t>
            </a:r>
            <a:r>
              <a:rPr lang="en-US" altLang="zh-CN" sz="3600" u="sng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26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KHÁM PHÁ BẦU TRỜI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38AED-D8AB-4E81-9271-CB1E04FE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96000" cy="441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9906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B093A-D3A4-46B5-91D3-5D57BF33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7" y="1447800"/>
            <a:ext cx="436713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1097924" y="5122783"/>
            <a:ext cx="577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EB689-EF04-441B-9A0F-C86371C0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6" y="2343285"/>
            <a:ext cx="6913144" cy="3911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18288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BC38-4362-42D1-B8A7-02E98FE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0" y="2190904"/>
            <a:ext cx="7065499" cy="39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90</Words>
  <Application>Microsoft Office PowerPoint</Application>
  <PresentationFormat>On-screen Show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146</cp:revision>
  <dcterms:created xsi:type="dcterms:W3CDTF">2020-08-08T13:30:12Z</dcterms:created>
  <dcterms:modified xsi:type="dcterms:W3CDTF">2025-04-14T09:15:12Z</dcterms:modified>
</cp:coreProperties>
</file>