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9"/>
  </p:notesMasterIdLst>
  <p:sldIdLst>
    <p:sldId id="344" r:id="rId2"/>
    <p:sldId id="345" r:id="rId3"/>
    <p:sldId id="309" r:id="rId4"/>
    <p:sldId id="331" r:id="rId5"/>
    <p:sldId id="332" r:id="rId6"/>
    <p:sldId id="342" r:id="rId7"/>
    <p:sldId id="34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4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5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7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1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2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2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8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6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2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4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7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8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00075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23286"/>
            <a:ext cx="9147651" cy="1698925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92" y="5780091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88" y="4007944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036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9">
            <a:extLst>
              <a:ext uri="{FF2B5EF4-FFF2-40B4-BE49-F238E27FC236}">
                <a16:creationId xmlns:a16="http://schemas.microsoft.com/office/drawing/2014/main" id="{D4E6832F-60C0-40F1-A239-C3DFC75CC753}"/>
              </a:ext>
            </a:extLst>
          </p:cNvPr>
          <p:cNvSpPr/>
          <p:nvPr/>
        </p:nvSpPr>
        <p:spPr>
          <a:xfrm>
            <a:off x="152400" y="1993146"/>
            <a:ext cx="1685008" cy="646296"/>
          </a:xfrm>
          <a:prstGeom prst="rect">
            <a:avLst/>
          </a:prstGeom>
        </p:spPr>
        <p:txBody>
          <a:bodyPr wrap="none" lIns="91406" tIns="45703" rIns="91406" bIns="457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u="sng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 </a:t>
            </a:r>
            <a:r>
              <a:rPr lang="en-US" altLang="zh-CN" sz="3600" u="sng" dirty="0" smtClean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26</a:t>
            </a:r>
            <a:r>
              <a:rPr lang="en-US" altLang="zh-CN" sz="3600" dirty="0" smtClean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:</a:t>
            </a:r>
            <a:endParaRPr lang="zh-CN" altLang="en-US" sz="3600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" name="矩形 14">
            <a:extLst>
              <a:ext uri="{FF2B5EF4-FFF2-40B4-BE49-F238E27FC236}">
                <a16:creationId xmlns:a16="http://schemas.microsoft.com/office/drawing/2014/main" id="{1501FE40-5AD4-49A4-9147-CB17CCA9A168}"/>
              </a:ext>
            </a:extLst>
          </p:cNvPr>
          <p:cNvSpPr/>
          <p:nvPr/>
        </p:nvSpPr>
        <p:spPr>
          <a:xfrm>
            <a:off x="788514" y="1993146"/>
            <a:ext cx="8059547" cy="1421893"/>
          </a:xfrm>
          <a:prstGeom prst="rect">
            <a:avLst/>
          </a:prstGeom>
        </p:spPr>
        <p:txBody>
          <a:bodyPr wrap="square" lIns="91406" tIns="45703" rIns="91406" bIns="457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1" algn="ctr" defTabSz="514145">
              <a:lnSpc>
                <a:spcPct val="120000"/>
              </a:lnSpc>
              <a:defRPr/>
            </a:pP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 KHÁM PHÁ BẦU TRỜI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514145">
              <a:lnSpc>
                <a:spcPct val="120000"/>
              </a:lnSpc>
              <a:defRPr/>
            </a:pPr>
            <a:r>
              <a:rPr lang="en-US" sz="3600" b="1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9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372323-0DE7-4CD6-8FF2-8AB1E29A4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7400"/>
            <a:ext cx="6324600" cy="3813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DB981B-89BB-4649-B3AF-CB0B5D71FC94}"/>
              </a:ext>
            </a:extLst>
          </p:cNvPr>
          <p:cNvSpPr txBox="1"/>
          <p:nvPr/>
        </p:nvSpPr>
        <p:spPr>
          <a:xfrm>
            <a:off x="990600" y="8382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195772-E06E-49E0-87DB-72CFEB149E2A}"/>
              </a:ext>
            </a:extLst>
          </p:cNvPr>
          <p:cNvSpPr txBox="1"/>
          <p:nvPr/>
        </p:nvSpPr>
        <p:spPr>
          <a:xfrm>
            <a:off x="2514600" y="10668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A5223-97B2-4789-92BA-2217D5BE7AE3}"/>
              </a:ext>
            </a:extLst>
          </p:cNvPr>
          <p:cNvSpPr txBox="1"/>
          <p:nvPr/>
        </p:nvSpPr>
        <p:spPr>
          <a:xfrm>
            <a:off x="2514600" y="2168636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F073CB-1C2F-4512-BC7D-2C25D49FAC35}"/>
              </a:ext>
            </a:extLst>
          </p:cNvPr>
          <p:cNvSpPr txBox="1"/>
          <p:nvPr/>
        </p:nvSpPr>
        <p:spPr>
          <a:xfrm>
            <a:off x="2514600" y="3393583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97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4B7543-0852-4529-B813-5AE437A15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74" y="762000"/>
            <a:ext cx="4679456" cy="40382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036877-79A0-4B66-AADB-E8ADD1D20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09" y="4648200"/>
            <a:ext cx="4421658" cy="144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C51861-456D-47C0-88F4-D3A2805883FA}"/>
              </a:ext>
            </a:extLst>
          </p:cNvPr>
          <p:cNvSpPr txBox="1"/>
          <p:nvPr/>
        </p:nvSpPr>
        <p:spPr>
          <a:xfrm>
            <a:off x="6096000" y="15240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</p:txBody>
      </p:sp>
    </p:spTree>
    <p:extLst>
      <p:ext uri="{BB962C8B-B14F-4D97-AF65-F5344CB8AC3E}">
        <p14:creationId xmlns:p14="http://schemas.microsoft.com/office/powerpoint/2010/main" val="35504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5300C8-A7D8-44BF-8EBF-BB01BE130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2600"/>
            <a:ext cx="5715000" cy="47082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4BFBE3-DB76-423F-AA58-F8BF7067E4CE}"/>
              </a:ext>
            </a:extLst>
          </p:cNvPr>
          <p:cNvSpPr txBox="1"/>
          <p:nvPr/>
        </p:nvSpPr>
        <p:spPr>
          <a:xfrm>
            <a:off x="1371600" y="685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49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E4B04-B4E0-4A4E-97BC-98BE58339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152" y="2285999"/>
            <a:ext cx="3200400" cy="2503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53C5D4-BBE4-44E1-9EEA-FA2CE2787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724400"/>
            <a:ext cx="3200400" cy="1852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F7F877-27C4-4999-9CB5-7C66FD944D0F}"/>
              </a:ext>
            </a:extLst>
          </p:cNvPr>
          <p:cNvSpPr txBox="1"/>
          <p:nvPr/>
        </p:nvSpPr>
        <p:spPr>
          <a:xfrm>
            <a:off x="2438400" y="533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8F25A-8D51-410C-8821-3ECC87807C1E}"/>
              </a:ext>
            </a:extLst>
          </p:cNvPr>
          <p:cNvSpPr txBox="1"/>
          <p:nvPr/>
        </p:nvSpPr>
        <p:spPr>
          <a:xfrm>
            <a:off x="609600" y="16002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586FA-338F-4A91-9585-B706B408A1C1}"/>
              </a:ext>
            </a:extLst>
          </p:cNvPr>
          <p:cNvSpPr txBox="1"/>
          <p:nvPr/>
        </p:nvSpPr>
        <p:spPr>
          <a:xfrm>
            <a:off x="609600" y="3453064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43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</TotalTime>
  <Words>154</Words>
  <Application>Microsoft Office PowerPoint</Application>
  <PresentationFormat>On-screen Show (4:3)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微软雅黑</vt:lpstr>
      <vt:lpstr>Arial</vt:lpstr>
      <vt:lpstr>Arial-Rounded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MAIHUNG</cp:lastModifiedBy>
  <cp:revision>146</cp:revision>
  <dcterms:created xsi:type="dcterms:W3CDTF">2020-08-08T13:30:12Z</dcterms:created>
  <dcterms:modified xsi:type="dcterms:W3CDTF">2025-04-14T09:26:02Z</dcterms:modified>
</cp:coreProperties>
</file>