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sldIdLst>
    <p:sldId id="344" r:id="rId2"/>
    <p:sldId id="345" r:id="rId3"/>
    <p:sldId id="264" r:id="rId4"/>
    <p:sldId id="299" r:id="rId5"/>
    <p:sldId id="333" r:id="rId6"/>
    <p:sldId id="334" r:id="rId7"/>
    <p:sldId id="32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8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6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8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4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3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0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5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0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2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00075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1G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23286"/>
            <a:ext cx="9147651" cy="169892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2" y="5780091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88" y="400794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3399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152400" y="1993146"/>
            <a:ext cx="1685008" cy="646296"/>
          </a:xfrm>
          <a:prstGeom prst="rect">
            <a:avLst/>
          </a:prstGeom>
        </p:spPr>
        <p:txBody>
          <a:bodyPr wrap="non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u="sng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 </a:t>
            </a:r>
            <a:r>
              <a:rPr lang="en-US" altLang="zh-CN" sz="3600" u="sng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27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788514" y="1993146"/>
            <a:ext cx="8059547" cy="1421893"/>
          </a:xfrm>
          <a:prstGeom prst="rect">
            <a:avLst/>
          </a:prstGeom>
        </p:spPr>
        <p:txBody>
          <a:bodyPr wrap="square" lIns="91406" tIns="45703" rIns="91406" bIns="45703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145">
              <a:lnSpc>
                <a:spcPct val="120000"/>
              </a:lnSpc>
              <a:defRPr/>
            </a:pP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TIẾT LUÔN THAY ĐỔI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514145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EDE61-65D3-4983-9A24-8A3DA0B7307B}"/>
              </a:ext>
            </a:extLst>
          </p:cNvPr>
          <p:cNvSpPr txBox="1"/>
          <p:nvPr/>
        </p:nvSpPr>
        <p:spPr>
          <a:xfrm>
            <a:off x="1447800" y="396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C18D69-0651-4A65-8C12-128F16F1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54" y="1874792"/>
            <a:ext cx="4098856" cy="2557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3EF5C9-5290-44E2-8255-BAF81E8A5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510" y="1772424"/>
            <a:ext cx="4219836" cy="26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20C1E1-6510-4023-8E56-80F528613A61}"/>
              </a:ext>
            </a:extLst>
          </p:cNvPr>
          <p:cNvSpPr txBox="1"/>
          <p:nvPr/>
        </p:nvSpPr>
        <p:spPr>
          <a:xfrm>
            <a:off x="1295400" y="457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5B6C7-48CB-4688-AC19-0D811519B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04" y="2081310"/>
            <a:ext cx="6668164" cy="28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4FCCC-6768-4C4D-8EDC-E4C20C1CBD06}"/>
              </a:ext>
            </a:extLst>
          </p:cNvPr>
          <p:cNvSpPr txBox="1"/>
          <p:nvPr/>
        </p:nvSpPr>
        <p:spPr>
          <a:xfrm>
            <a:off x="21336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4D1AFA-FD82-4C5E-9053-64BDACDD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33" y="1219200"/>
            <a:ext cx="5019333" cy="49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7C9B54-EFD3-404B-8C98-4E722D4F75C4}"/>
              </a:ext>
            </a:extLst>
          </p:cNvPr>
          <p:cNvSpPr txBox="1"/>
          <p:nvPr/>
        </p:nvSpPr>
        <p:spPr>
          <a:xfrm>
            <a:off x="990600" y="12192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153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Arial</vt:lpstr>
      <vt:lpstr>Arial-Rounded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MAIHUNG</cp:lastModifiedBy>
  <cp:revision>152</cp:revision>
  <dcterms:created xsi:type="dcterms:W3CDTF">2020-08-08T13:30:12Z</dcterms:created>
  <dcterms:modified xsi:type="dcterms:W3CDTF">2025-04-14T13:51:34Z</dcterms:modified>
</cp:coreProperties>
</file>