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344" r:id="rId2"/>
    <p:sldId id="345" r:id="rId3"/>
    <p:sldId id="309" r:id="rId4"/>
    <p:sldId id="331" r:id="rId5"/>
    <p:sldId id="332" r:id="rId6"/>
    <p:sldId id="342" r:id="rId7"/>
    <p:sldId id="34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4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223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152400" y="1993146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</a:t>
            </a:r>
            <a:r>
              <a:rPr lang="en-US" altLang="zh-CN" sz="3600" u="sng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27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TIẾT LUÔN THAY ĐỔI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DB981B-89BB-4649-B3AF-CB0B5D71FC94}"/>
              </a:ext>
            </a:extLst>
          </p:cNvPr>
          <p:cNvSpPr txBox="1"/>
          <p:nvPr/>
        </p:nvSpPr>
        <p:spPr>
          <a:xfrm>
            <a:off x="990600" y="838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AB7754-4B94-4676-B6A1-7E502DF0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8863"/>
            <a:ext cx="7924800" cy="27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95772-E06E-49E0-87DB-72CFEB149E2A}"/>
              </a:ext>
            </a:extLst>
          </p:cNvPr>
          <p:cNvSpPr txBox="1"/>
          <p:nvPr/>
        </p:nvSpPr>
        <p:spPr>
          <a:xfrm>
            <a:off x="2514600" y="1066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5223-97B2-4789-92BA-2217D5BE7AE3}"/>
              </a:ext>
            </a:extLst>
          </p:cNvPr>
          <p:cNvSpPr txBox="1"/>
          <p:nvPr/>
        </p:nvSpPr>
        <p:spPr>
          <a:xfrm>
            <a:off x="2514600" y="2168636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BC51861-456D-47C0-88F4-D3A2805883FA}"/>
              </a:ext>
            </a:extLst>
          </p:cNvPr>
          <p:cNvSpPr txBox="1"/>
          <p:nvPr/>
        </p:nvSpPr>
        <p:spPr>
          <a:xfrm>
            <a:off x="2362200" y="34650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BD3E70-FF82-4664-8F2F-8F888962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5376609" cy="44530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FE7649-A497-4CDA-8782-435813A89E94}"/>
              </a:ext>
            </a:extLst>
          </p:cNvPr>
          <p:cNvSpPr txBox="1"/>
          <p:nvPr/>
        </p:nvSpPr>
        <p:spPr>
          <a:xfrm>
            <a:off x="1620592" y="573629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BFBE3-DB76-423F-AA58-F8BF7067E4CE}"/>
              </a:ext>
            </a:extLst>
          </p:cNvPr>
          <p:cNvSpPr txBox="1"/>
          <p:nvPr/>
        </p:nvSpPr>
        <p:spPr>
          <a:xfrm>
            <a:off x="1371600" y="685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1B6C5-D59E-4AB5-A39D-CBBC260B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2" y="2086142"/>
            <a:ext cx="6435388" cy="41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B8F25A-8D51-410C-8821-3ECC87807C1E}"/>
              </a:ext>
            </a:extLst>
          </p:cNvPr>
          <p:cNvSpPr txBox="1"/>
          <p:nvPr/>
        </p:nvSpPr>
        <p:spPr>
          <a:xfrm>
            <a:off x="1600200" y="53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86FA-338F-4A91-9585-B706B408A1C1}"/>
              </a:ext>
            </a:extLst>
          </p:cNvPr>
          <p:cNvSpPr txBox="1"/>
          <p:nvPr/>
        </p:nvSpPr>
        <p:spPr>
          <a:xfrm>
            <a:off x="762000" y="153038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52810D-80CF-465F-A660-7C1808ED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29" y="2286000"/>
            <a:ext cx="6476571" cy="35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133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152</cp:revision>
  <dcterms:created xsi:type="dcterms:W3CDTF">2020-08-08T13:30:12Z</dcterms:created>
  <dcterms:modified xsi:type="dcterms:W3CDTF">2025-04-14T13:51:27Z</dcterms:modified>
</cp:coreProperties>
</file>