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338" r:id="rId2"/>
    <p:sldId id="339" r:id="rId3"/>
    <p:sldId id="335" r:id="rId4"/>
    <p:sldId id="336" r:id="rId5"/>
    <p:sldId id="337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9321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152400" y="199314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27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TIẾT LUÔN THAY ĐỔI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1181100" y="914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4336C-9E31-46EE-94F5-EA0E63A8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8" y="2055793"/>
            <a:ext cx="4134173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FD2F3-2E1C-4965-B60B-2A6FC65B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64" y="2119297"/>
            <a:ext cx="4038600" cy="2421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BA05D-FB06-4BDE-A5D1-0D158ABACD76}"/>
              </a:ext>
            </a:extLst>
          </p:cNvPr>
          <p:cNvSpPr txBox="1"/>
          <p:nvPr/>
        </p:nvSpPr>
        <p:spPr>
          <a:xfrm>
            <a:off x="29718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68946" y="1219200"/>
            <a:ext cx="577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007305" y="117373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5D1A0-ED38-4459-A223-6F042558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23" y="1701247"/>
            <a:ext cx="6154177" cy="4775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9A7B4-4F4A-4F66-9655-DCB64077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52" y="211912"/>
            <a:ext cx="680372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53A97-97A1-4D0D-BC9F-455FAD4C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2438524"/>
            <a:ext cx="5610225" cy="37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102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152</cp:revision>
  <dcterms:created xsi:type="dcterms:W3CDTF">2020-08-08T13:30:12Z</dcterms:created>
  <dcterms:modified xsi:type="dcterms:W3CDTF">2025-04-14T13:51:30Z</dcterms:modified>
</cp:coreProperties>
</file>