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4" r:id="rId2"/>
  </p:sldMasterIdLst>
  <p:notesMasterIdLst>
    <p:notesMasterId r:id="rId10"/>
  </p:notesMasterIdLst>
  <p:sldIdLst>
    <p:sldId id="494" r:id="rId3"/>
    <p:sldId id="495" r:id="rId4"/>
    <p:sldId id="280" r:id="rId5"/>
    <p:sldId id="259" r:id="rId6"/>
    <p:sldId id="483" r:id="rId7"/>
    <p:sldId id="484" r:id="rId8"/>
    <p:sldId id="4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F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BBFB-AC48-4F7C-A3D9-FA0B6A3A15C6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1740-88C6-4AD3-8809-F4713D3BF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0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D00-B1CD-41CE-8CCC-0E16A0702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8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21740-88C6-4AD3-8809-F4713D3BFC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3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3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2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5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2407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936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18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42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773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804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85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18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65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47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553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125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54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2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6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5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2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8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9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5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86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6621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535459" y="1557418"/>
            <a:ext cx="1131055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thương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867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41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502890" y="772856"/>
            <a:ext cx="555074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Mẹ, mẹ ơi em bé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Từ đâu đến nhà ta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Nụ cười như tia nắng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Bàn tay như nụ hoa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Bước chân đi lẫm chẫm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Tiếng cười vang sân nhà?</a:t>
            </a:r>
          </a:p>
          <a:p>
            <a:pPr lvl="0">
              <a:defRPr/>
            </a:pPr>
            <a:endParaRPr lang="vi-VN" sz="28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Hay bé từ sao xuống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Hay từ biển bước lên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Hay bé trong quả nhãn</a:t>
            </a:r>
          </a:p>
          <a:p>
            <a:pPr lvl="0">
              <a:defRPr/>
            </a:pPr>
            <a:r>
              <a:rPr lang="vi-VN" sz="28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Ông trồng cạnh hàng hiên?</a:t>
            </a:r>
          </a:p>
          <a:p>
            <a:pPr lvl="0">
              <a:defRPr/>
            </a:pPr>
            <a:endParaRPr lang="vi-VN" sz="28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>
              <a:defRPr/>
            </a:pPr>
            <a:endParaRPr lang="vi-VN" sz="2800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1027430" y="548433"/>
            <a:ext cx="2709192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4AF36-1B93-4BC6-B6DC-3F7D6D18F3D6}"/>
              </a:ext>
            </a:extLst>
          </p:cNvPr>
          <p:cNvSpPr txBox="1"/>
          <p:nvPr/>
        </p:nvSpPr>
        <p:spPr>
          <a:xfrm>
            <a:off x="789710" y="571995"/>
            <a:ext cx="10596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 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uyên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44D6DC6-641C-4BC0-87C6-F3BB405BB6E1}"/>
              </a:ext>
            </a:extLst>
          </p:cNvPr>
          <p:cNvGrpSpPr/>
          <p:nvPr/>
        </p:nvGrpSpPr>
        <p:grpSpPr>
          <a:xfrm>
            <a:off x="840800" y="1414158"/>
            <a:ext cx="9971315" cy="3675045"/>
            <a:chOff x="1001485" y="1447799"/>
            <a:chExt cx="9971315" cy="367504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617F8A-5CD5-42DD-BBCF-64FFEB25459D}"/>
                </a:ext>
              </a:extLst>
            </p:cNvPr>
            <p:cNvSpPr txBox="1"/>
            <p:nvPr/>
          </p:nvSpPr>
          <p:spPr>
            <a:xfrm>
              <a:off x="1001485" y="1447799"/>
              <a:ext cx="9971315" cy="3675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long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       ,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            qua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kẽ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237713-742F-4D1E-9258-D64770CFAE92}"/>
                </a:ext>
              </a:extLst>
            </p:cNvPr>
            <p:cNvSpPr/>
            <p:nvPr/>
          </p:nvSpPr>
          <p:spPr>
            <a:xfrm>
              <a:off x="4425959" y="1627798"/>
              <a:ext cx="762490" cy="616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0C6B12-3E11-45F8-B57F-700B341460FA}"/>
                </a:ext>
              </a:extLst>
            </p:cNvPr>
            <p:cNvSpPr/>
            <p:nvPr/>
          </p:nvSpPr>
          <p:spPr>
            <a:xfrm>
              <a:off x="3225870" y="2510556"/>
              <a:ext cx="762490" cy="616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D76DA6-8C7B-4F84-97F1-697E7247E16E}"/>
                </a:ext>
              </a:extLst>
            </p:cNvPr>
            <p:cNvSpPr/>
            <p:nvPr/>
          </p:nvSpPr>
          <p:spPr>
            <a:xfrm>
              <a:off x="4807204" y="3489830"/>
              <a:ext cx="1014542" cy="5567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80F1523-A527-433F-AB84-B967997D924B}"/>
                </a:ext>
              </a:extLst>
            </p:cNvPr>
            <p:cNvSpPr/>
            <p:nvPr/>
          </p:nvSpPr>
          <p:spPr>
            <a:xfrm>
              <a:off x="3111141" y="4336123"/>
              <a:ext cx="1271941" cy="616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67B705D-B3EF-4B7E-A78B-8CDA21AEDB01}"/>
              </a:ext>
            </a:extLst>
          </p:cNvPr>
          <p:cNvSpPr txBox="1"/>
          <p:nvPr/>
        </p:nvSpPr>
        <p:spPr>
          <a:xfrm>
            <a:off x="4646519" y="3456189"/>
            <a:ext cx="10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47C709-DD4C-445C-82B5-46563327F876}"/>
              </a:ext>
            </a:extLst>
          </p:cNvPr>
          <p:cNvSpPr txBox="1"/>
          <p:nvPr/>
        </p:nvSpPr>
        <p:spPr>
          <a:xfrm>
            <a:off x="2808253" y="4381317"/>
            <a:ext cx="1276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BDFAF0-46C9-4CAF-B43A-3FED2F8B0A11}"/>
              </a:ext>
            </a:extLst>
          </p:cNvPr>
          <p:cNvSpPr txBox="1"/>
          <p:nvPr/>
        </p:nvSpPr>
        <p:spPr>
          <a:xfrm>
            <a:off x="2985149" y="2555518"/>
            <a:ext cx="10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224A61-6108-4550-87C2-AA541F264D77}"/>
              </a:ext>
            </a:extLst>
          </p:cNvPr>
          <p:cNvSpPr txBox="1"/>
          <p:nvPr/>
        </p:nvSpPr>
        <p:spPr>
          <a:xfrm>
            <a:off x="4222397" y="1658084"/>
            <a:ext cx="109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4" grpId="0"/>
      <p:bldP spid="1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4AF36-1B93-4BC6-B6DC-3F7D6D18F3D6}"/>
              </a:ext>
            </a:extLst>
          </p:cNvPr>
          <p:cNvSpPr txBox="1"/>
          <p:nvPr/>
        </p:nvSpPr>
        <p:spPr>
          <a:xfrm>
            <a:off x="985651" y="363119"/>
            <a:ext cx="8146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674E1-0AC8-43CF-8435-24E36BC1765B}"/>
              </a:ext>
            </a:extLst>
          </p:cNvPr>
          <p:cNvSpPr txBox="1"/>
          <p:nvPr/>
        </p:nvSpPr>
        <p:spPr>
          <a:xfrm>
            <a:off x="985651" y="1071005"/>
            <a:ext cx="9736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99FC9-BB25-449F-B271-0F13B49B4154}"/>
              </a:ext>
            </a:extLst>
          </p:cNvPr>
          <p:cNvSpPr txBox="1"/>
          <p:nvPr/>
        </p:nvSpPr>
        <p:spPr>
          <a:xfrm>
            <a:off x="985651" y="1865400"/>
            <a:ext cx="2299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06B3D5-4879-4E0C-8441-0CF2EDFB5248}"/>
              </a:ext>
            </a:extLst>
          </p:cNvPr>
          <p:cNvSpPr txBox="1"/>
          <p:nvPr/>
        </p:nvSpPr>
        <p:spPr>
          <a:xfrm>
            <a:off x="891136" y="4086511"/>
            <a:ext cx="2488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70EF87-5066-4BA9-ADAE-921670AE5E82}"/>
              </a:ext>
            </a:extLst>
          </p:cNvPr>
          <p:cNvGrpSpPr/>
          <p:nvPr/>
        </p:nvGrpSpPr>
        <p:grpSpPr>
          <a:xfrm>
            <a:off x="1804159" y="2497641"/>
            <a:ext cx="9257684" cy="1654748"/>
            <a:chOff x="1804159" y="2497641"/>
            <a:chExt cx="9257684" cy="165474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60CD7C-FD35-4380-BF30-F867006449BF}"/>
                </a:ext>
              </a:extLst>
            </p:cNvPr>
            <p:cNvSpPr txBox="1"/>
            <p:nvPr/>
          </p:nvSpPr>
          <p:spPr>
            <a:xfrm>
              <a:off x="1804159" y="2497641"/>
              <a:ext cx="9257684" cy="165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diều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réo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07CA137-044E-447B-9463-35B29C488E97}"/>
                </a:ext>
              </a:extLst>
            </p:cNvPr>
            <p:cNvSpPr/>
            <p:nvPr/>
          </p:nvSpPr>
          <p:spPr>
            <a:xfrm>
              <a:off x="3093647" y="2700953"/>
              <a:ext cx="674915" cy="50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128F1B-569F-4CFC-B88E-A1F141CCC093}"/>
                </a:ext>
              </a:extLst>
            </p:cNvPr>
            <p:cNvSpPr/>
            <p:nvPr/>
          </p:nvSpPr>
          <p:spPr>
            <a:xfrm>
              <a:off x="5822761" y="3483429"/>
              <a:ext cx="674915" cy="50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5A91B4E-2F9B-4D40-BEEE-A0BD5E641F67}"/>
              </a:ext>
            </a:extLst>
          </p:cNvPr>
          <p:cNvGrpSpPr/>
          <p:nvPr/>
        </p:nvGrpSpPr>
        <p:grpSpPr>
          <a:xfrm>
            <a:off x="985651" y="4753625"/>
            <a:ext cx="9257684" cy="1654748"/>
            <a:chOff x="985651" y="4753625"/>
            <a:chExt cx="9257684" cy="16547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D7E545-3EE0-48C3-950E-06C4E48EF447}"/>
                </a:ext>
              </a:extLst>
            </p:cNvPr>
            <p:cNvSpPr txBox="1"/>
            <p:nvPr/>
          </p:nvSpPr>
          <p:spPr>
            <a:xfrm>
              <a:off x="985651" y="4753625"/>
              <a:ext cx="9257684" cy="165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…..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cẩn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…..  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AC694F-F925-4CA1-9507-64E1E14EBDC1}"/>
                </a:ext>
              </a:extLst>
            </p:cNvPr>
            <p:cNvSpPr/>
            <p:nvPr/>
          </p:nvSpPr>
          <p:spPr>
            <a:xfrm>
              <a:off x="2801837" y="4917569"/>
              <a:ext cx="674915" cy="50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F5F838B-CFE2-4400-A2A0-905B84410E2C}"/>
                </a:ext>
              </a:extLst>
            </p:cNvPr>
            <p:cNvSpPr/>
            <p:nvPr/>
          </p:nvSpPr>
          <p:spPr>
            <a:xfrm>
              <a:off x="5050106" y="5765223"/>
              <a:ext cx="674915" cy="506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9E7ED22-7B45-4EF4-9BE2-8D5503E641A9}"/>
              </a:ext>
            </a:extLst>
          </p:cNvPr>
          <p:cNvSpPr txBox="1"/>
          <p:nvPr/>
        </p:nvSpPr>
        <p:spPr>
          <a:xfrm>
            <a:off x="2995674" y="2643536"/>
            <a:ext cx="10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E04367-392E-4AEB-B34B-6AA02AC56F10}"/>
              </a:ext>
            </a:extLst>
          </p:cNvPr>
          <p:cNvSpPr txBox="1"/>
          <p:nvPr/>
        </p:nvSpPr>
        <p:spPr>
          <a:xfrm>
            <a:off x="5746628" y="3444503"/>
            <a:ext cx="10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rắt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0C903C-F234-4B16-A873-B7ECC2370B07}"/>
              </a:ext>
            </a:extLst>
          </p:cNvPr>
          <p:cNvSpPr txBox="1"/>
          <p:nvPr/>
        </p:nvSpPr>
        <p:spPr>
          <a:xfrm>
            <a:off x="2706774" y="4878941"/>
            <a:ext cx="874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EBE30B-52C4-402B-987F-56A260B9B3FB}"/>
              </a:ext>
            </a:extLst>
          </p:cNvPr>
          <p:cNvSpPr txBox="1"/>
          <p:nvPr/>
        </p:nvSpPr>
        <p:spPr>
          <a:xfrm>
            <a:off x="4953186" y="5700487"/>
            <a:ext cx="10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7" grpId="0"/>
      <p:bldP spid="18" grpId="0"/>
      <p:bldP spid="16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380A03-8729-4851-880B-EE5EB567FAC9}"/>
              </a:ext>
            </a:extLst>
          </p:cNvPr>
          <p:cNvSpPr txBox="1"/>
          <p:nvPr/>
        </p:nvSpPr>
        <p:spPr>
          <a:xfrm>
            <a:off x="638175" y="328907"/>
            <a:ext cx="3173537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200" kern="12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kern="120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B0167-7BF2-468E-B8A4-06493AF7E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978" y="639592"/>
            <a:ext cx="5486080" cy="55788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6429CB-B5C5-4175-8854-5F07F669F3E5}"/>
              </a:ext>
            </a:extLst>
          </p:cNvPr>
          <p:cNvSpPr/>
          <p:nvPr/>
        </p:nvSpPr>
        <p:spPr>
          <a:xfrm>
            <a:off x="5486400" y="3036711"/>
            <a:ext cx="1038578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908B4E-D1C6-46EF-8148-18CE0582E300}"/>
              </a:ext>
            </a:extLst>
          </p:cNvPr>
          <p:cNvSpPr/>
          <p:nvPr/>
        </p:nvSpPr>
        <p:spPr>
          <a:xfrm>
            <a:off x="10834511" y="496711"/>
            <a:ext cx="1038578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EE8D42-B05E-43D3-BD2E-613C99887E64}"/>
              </a:ext>
            </a:extLst>
          </p:cNvPr>
          <p:cNvSpPr/>
          <p:nvPr/>
        </p:nvSpPr>
        <p:spPr>
          <a:xfrm>
            <a:off x="6005689" y="1181459"/>
            <a:ext cx="1038578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A20737-C9BC-4782-B4C1-49A7231DC5A3}"/>
              </a:ext>
            </a:extLst>
          </p:cNvPr>
          <p:cNvSpPr/>
          <p:nvPr/>
        </p:nvSpPr>
        <p:spPr>
          <a:xfrm>
            <a:off x="10789355" y="3036710"/>
            <a:ext cx="1038578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DD7E9E-30A5-49AD-A8CC-ED361FBC058D}"/>
              </a:ext>
            </a:extLst>
          </p:cNvPr>
          <p:cNvSpPr/>
          <p:nvPr/>
        </p:nvSpPr>
        <p:spPr>
          <a:xfrm>
            <a:off x="10255955" y="5885385"/>
            <a:ext cx="1038578" cy="6660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giày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9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207</Words>
  <Application>Microsoft Office PowerPoint</Application>
  <PresentationFormat>Widescreen</PresentationFormat>
  <Paragraphs>51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Microsoft YaHei</vt:lpstr>
      <vt:lpstr>Arial</vt:lpstr>
      <vt:lpstr>Arial-Rounded</vt:lpstr>
      <vt:lpstr>Calibri</vt:lpstr>
      <vt:lpstr>Calibri Light</vt:lpstr>
      <vt:lpstr>DFPOP1-W9</vt:lpstr>
      <vt:lpstr>HP001 4 hang 1 ô ly</vt:lpstr>
      <vt:lpstr>Times New Roman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MAIHUNG</cp:lastModifiedBy>
  <cp:revision>43</cp:revision>
  <dcterms:created xsi:type="dcterms:W3CDTF">2021-05-27T05:55:52Z</dcterms:created>
  <dcterms:modified xsi:type="dcterms:W3CDTF">2025-04-14T17:50:22Z</dcterms:modified>
</cp:coreProperties>
</file>