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4" r:id="rId2"/>
  </p:sldMasterIdLst>
  <p:notesMasterIdLst>
    <p:notesMasterId r:id="rId12"/>
  </p:notesMasterIdLst>
  <p:sldIdLst>
    <p:sldId id="494" r:id="rId3"/>
    <p:sldId id="495" r:id="rId4"/>
    <p:sldId id="286" r:id="rId5"/>
    <p:sldId id="328" r:id="rId6"/>
    <p:sldId id="491" r:id="rId7"/>
    <p:sldId id="487" r:id="rId8"/>
    <p:sldId id="489" r:id="rId9"/>
    <p:sldId id="488" r:id="rId10"/>
    <p:sldId id="3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3" d="100"/>
          <a:sy n="93"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BBFB-AC48-4F7C-A3D9-FA0B6A3A15C6}"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1740-88C6-4AD3-8809-F4713D3BFC3A}" type="slidenum">
              <a:rPr lang="en-US" smtClean="0"/>
              <a:t>‹#›</a:t>
            </a:fld>
            <a:endParaRPr lang="en-US"/>
          </a:p>
        </p:txBody>
      </p:sp>
    </p:spTree>
    <p:extLst>
      <p:ext uri="{BB962C8B-B14F-4D97-AF65-F5344CB8AC3E}">
        <p14:creationId xmlns:p14="http://schemas.microsoft.com/office/powerpoint/2010/main" val="17284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51037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373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6442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75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5112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2407332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393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18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444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804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85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4218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147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55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2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54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5042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7096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795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272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125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3538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089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667540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86"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Việt</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36621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535459" y="1557418"/>
            <a:ext cx="11310552" cy="2800960"/>
          </a:xfrm>
          <a:prstGeom prst="rect">
            <a:avLst/>
          </a:prstGeom>
          <a:noFill/>
        </p:spPr>
        <p:txBody>
          <a:bodyPr wrap="square" rtlCol="0">
            <a:spAutoFit/>
          </a:bodyPr>
          <a:lstStyle/>
          <a:p>
            <a:pPr algn="ctr"/>
            <a:r>
              <a:rPr lang="en-US" sz="5867" b="1" dirty="0">
                <a:solidFill>
                  <a:srgbClr val="0000FF"/>
                </a:solidFill>
                <a:effectLst>
                  <a:outerShdw blurRad="38100" dist="38100" dir="2700000" algn="tl">
                    <a:srgbClr val="000000">
                      <a:alpha val="43137"/>
                    </a:srgbClr>
                  </a:outerShdw>
                </a:effectLst>
              </a:rPr>
              <a:t>BÀI </a:t>
            </a:r>
            <a:r>
              <a:rPr lang="en-US" sz="5867" b="1" dirty="0" smtClean="0">
                <a:solidFill>
                  <a:srgbClr val="0000FF"/>
                </a:solidFill>
                <a:effectLst>
                  <a:outerShdw blurRad="38100" dist="38100" dir="2700000" algn="tl">
                    <a:srgbClr val="000000">
                      <a:alpha val="43137"/>
                    </a:srgbClr>
                  </a:outerShdw>
                </a:effectLst>
              </a:rPr>
              <a:t>26</a:t>
            </a:r>
            <a:endParaRPr lang="en-US" sz="5867" b="1" dirty="0">
              <a:solidFill>
                <a:srgbClr val="0000FF"/>
              </a:solidFill>
              <a:effectLst>
                <a:outerShdw blurRad="38100" dist="38100" dir="2700000" algn="tl">
                  <a:srgbClr val="000000">
                    <a:alpha val="43137"/>
                  </a:srgbClr>
                </a:outerShdw>
              </a:effectLst>
            </a:endParaRPr>
          </a:p>
          <a:p>
            <a:pPr algn="ctr"/>
            <a:r>
              <a:rPr lang="en-US" sz="5867" b="1" dirty="0" err="1" smtClean="0">
                <a:solidFill>
                  <a:srgbClr val="0000FF"/>
                </a:solidFill>
                <a:effectLst>
                  <a:outerShdw blurRad="38100" dist="38100" dir="2700000" algn="tl">
                    <a:srgbClr val="000000">
                      <a:alpha val="43137"/>
                    </a:srgbClr>
                  </a:outerShdw>
                </a:effectLst>
              </a:rPr>
              <a:t>Em</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mang</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về</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yêu</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thương</a:t>
            </a:r>
            <a:endParaRPr lang="en-US" sz="5867" b="1" dirty="0">
              <a:solidFill>
                <a:srgbClr val="0000FF"/>
              </a:solidFill>
              <a:effectLst>
                <a:outerShdw blurRad="38100" dist="38100" dir="2700000" algn="tl">
                  <a:srgbClr val="000000">
                    <a:alpha val="43137"/>
                  </a:srgbClr>
                </a:outerShdw>
              </a:effectLst>
            </a:endParaRPr>
          </a:p>
          <a:p>
            <a:pPr algn="ctr"/>
            <a:r>
              <a:rPr lang="en-US" sz="5867" b="1" dirty="0">
                <a:solidFill>
                  <a:srgbClr val="0000FF"/>
                </a:solidFill>
                <a:effectLst>
                  <a:outerShdw blurRad="38100" dist="38100" dir="2700000" algn="tl">
                    <a:srgbClr val="000000">
                      <a:alpha val="43137"/>
                    </a:srgbClr>
                  </a:outerShdw>
                </a:effectLst>
              </a:rPr>
              <a:t>(</a:t>
            </a:r>
            <a:r>
              <a:rPr lang="en-US" sz="5867" b="1" dirty="0" err="1">
                <a:solidFill>
                  <a:srgbClr val="0000FF"/>
                </a:solidFill>
                <a:effectLst>
                  <a:outerShdw blurRad="38100" dist="38100" dir="2700000" algn="tl">
                    <a:srgbClr val="000000">
                      <a:alpha val="43137"/>
                    </a:srgbClr>
                  </a:outerShdw>
                </a:effectLst>
              </a:rPr>
              <a:t>Tiết</a:t>
            </a:r>
            <a:r>
              <a:rPr lang="en-US" sz="5867" b="1" dirty="0">
                <a:solidFill>
                  <a:srgbClr val="0000FF"/>
                </a:solidFill>
                <a:effectLst>
                  <a:outerShdw blurRad="38100" dist="38100" dir="2700000" algn="tl">
                    <a:srgbClr val="000000">
                      <a:alpha val="43137"/>
                    </a:srgbClr>
                  </a:outerShdw>
                </a:effectLst>
              </a:rPr>
              <a:t> </a:t>
            </a:r>
            <a:r>
              <a:rPr lang="en-US" sz="5867" b="1" dirty="0" smtClean="0">
                <a:solidFill>
                  <a:srgbClr val="0000FF"/>
                </a:solidFill>
                <a:effectLst>
                  <a:outerShdw blurRad="38100" dist="38100" dir="2700000" algn="tl">
                    <a:srgbClr val="000000">
                      <a:alpha val="43137"/>
                    </a:srgbClr>
                  </a:outerShdw>
                </a:effectLst>
              </a:rPr>
              <a:t>4)</a:t>
            </a:r>
            <a:endParaRPr lang="en-US" sz="5867"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241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570B7-C619-4061-BA21-E5DF90B6F2A5}"/>
              </a:ext>
            </a:extLst>
          </p:cNvPr>
          <p:cNvSpPr txBox="1"/>
          <p:nvPr/>
        </p:nvSpPr>
        <p:spPr>
          <a:xfrm>
            <a:off x="579523" y="594588"/>
            <a:ext cx="10487537"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F3669F5-B6DE-40ED-9066-D11A6E89BF27}"/>
              </a:ext>
            </a:extLst>
          </p:cNvPr>
          <p:cNvSpPr txBox="1"/>
          <p:nvPr/>
        </p:nvSpPr>
        <p:spPr>
          <a:xfrm>
            <a:off x="1071159" y="2207530"/>
            <a:ext cx="9257684" cy="3316742"/>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Dì</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endParaRPr lang="en-US" sz="36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Dì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80C180CD-EF8C-4E85-B3BA-465EC7BDA245}"/>
              </a:ext>
            </a:extLst>
          </p:cNvPr>
          <p:cNvSpPr txBox="1"/>
          <p:nvPr/>
        </p:nvSpPr>
        <p:spPr>
          <a:xfrm>
            <a:off x="1520575" y="1302474"/>
            <a:ext cx="6914508" cy="905056"/>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mẹ</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bố</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họ</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nội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họ</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ngoại</a:t>
            </a:r>
            <a:r>
              <a:rPr lang="en-US" sz="4000" i="1"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0E2DFB37-5629-4A94-BF62-15D0750F4AA7}"/>
              </a:ext>
            </a:extLst>
          </p:cNvPr>
          <p:cNvSpPr/>
          <p:nvPr/>
        </p:nvSpPr>
        <p:spPr>
          <a:xfrm>
            <a:off x="5508442" y="2463862"/>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D87C5950-F66F-4223-8CD8-FF14663E0FA8}"/>
              </a:ext>
            </a:extLst>
          </p:cNvPr>
          <p:cNvSpPr/>
          <p:nvPr/>
        </p:nvSpPr>
        <p:spPr>
          <a:xfrm>
            <a:off x="6195317" y="3226019"/>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987570AA-FC17-402A-A655-8A28FEC42423}"/>
              </a:ext>
            </a:extLst>
          </p:cNvPr>
          <p:cNvSpPr/>
          <p:nvPr/>
        </p:nvSpPr>
        <p:spPr>
          <a:xfrm>
            <a:off x="7554711" y="4095741"/>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F3B6B208-1EA1-424B-8079-672C04EF352E}"/>
              </a:ext>
            </a:extLst>
          </p:cNvPr>
          <p:cNvSpPr/>
          <p:nvPr/>
        </p:nvSpPr>
        <p:spPr>
          <a:xfrm>
            <a:off x="7211273" y="4906805"/>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371F5B1C-F02E-4195-9FCB-F1D62E3A3B27}"/>
              </a:ext>
            </a:extLst>
          </p:cNvPr>
          <p:cNvSpPr/>
          <p:nvPr/>
        </p:nvSpPr>
        <p:spPr>
          <a:xfrm>
            <a:off x="5508442" y="2438400"/>
            <a:ext cx="822114"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7" name="Rectangle 16">
            <a:extLst>
              <a:ext uri="{FF2B5EF4-FFF2-40B4-BE49-F238E27FC236}">
                <a16:creationId xmlns:a16="http://schemas.microsoft.com/office/drawing/2014/main" id="{67663EA4-8E40-4AB5-B4BA-7A29B7BA281C}"/>
              </a:ext>
            </a:extLst>
          </p:cNvPr>
          <p:cNvSpPr/>
          <p:nvPr/>
        </p:nvSpPr>
        <p:spPr>
          <a:xfrm>
            <a:off x="6199173" y="3112586"/>
            <a:ext cx="822114" cy="5841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Rectangle 17">
            <a:extLst>
              <a:ext uri="{FF2B5EF4-FFF2-40B4-BE49-F238E27FC236}">
                <a16:creationId xmlns:a16="http://schemas.microsoft.com/office/drawing/2014/main" id="{4769633D-58D7-4503-87A6-D555FA2DC4D2}"/>
              </a:ext>
            </a:extLst>
          </p:cNvPr>
          <p:cNvSpPr/>
          <p:nvPr/>
        </p:nvSpPr>
        <p:spPr>
          <a:xfrm>
            <a:off x="7438440" y="4060031"/>
            <a:ext cx="1977703"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ngoại</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9" name="Rectangle 18">
            <a:extLst>
              <a:ext uri="{FF2B5EF4-FFF2-40B4-BE49-F238E27FC236}">
                <a16:creationId xmlns:a16="http://schemas.microsoft.com/office/drawing/2014/main" id="{CF491D21-D417-4F34-8D43-BDABBD9E235E}"/>
              </a:ext>
            </a:extLst>
          </p:cNvPr>
          <p:cNvSpPr/>
          <p:nvPr/>
        </p:nvSpPr>
        <p:spPr>
          <a:xfrm>
            <a:off x="7178616" y="4884433"/>
            <a:ext cx="1595269"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570B7-C619-4061-BA21-E5DF90B6F2A5}"/>
              </a:ext>
            </a:extLst>
          </p:cNvPr>
          <p:cNvSpPr txBox="1"/>
          <p:nvPr/>
        </p:nvSpPr>
        <p:spPr>
          <a:xfrm>
            <a:off x="579523" y="594588"/>
            <a:ext cx="10487537"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F3669F5-B6DE-40ED-9066-D11A6E89BF27}"/>
              </a:ext>
            </a:extLst>
          </p:cNvPr>
          <p:cNvSpPr txBox="1"/>
          <p:nvPr/>
        </p:nvSpPr>
        <p:spPr>
          <a:xfrm>
            <a:off x="478971" y="2207530"/>
            <a:ext cx="11092543" cy="3316742"/>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võng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0C180CD-EF8C-4E85-B3BA-465EC7BDA245}"/>
              </a:ext>
            </a:extLst>
          </p:cNvPr>
          <p:cNvSpPr txBox="1"/>
          <p:nvPr/>
        </p:nvSpPr>
        <p:spPr>
          <a:xfrm>
            <a:off x="1520575" y="1302474"/>
            <a:ext cx="6914508" cy="905056"/>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mở</a:t>
            </a:r>
            <a:r>
              <a:rPr lang="en-US" sz="4000" i="1" dirty="0">
                <a:latin typeface="Times New Roman" panose="02020603050405020304" pitchFamily="18" charset="0"/>
                <a:cs typeface="Times New Roman" panose="02020603050405020304" pitchFamily="18" charset="0"/>
              </a:rPr>
              <a:t> to, </a:t>
            </a:r>
            <a:r>
              <a:rPr lang="en-US" sz="4000" i="1" dirty="0" err="1">
                <a:latin typeface="Times New Roman" panose="02020603050405020304" pitchFamily="18" charset="0"/>
                <a:cs typeface="Times New Roman" panose="02020603050405020304" pitchFamily="18" charset="0"/>
              </a:rPr>
              <a:t>đen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đỏ</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hồng</a:t>
            </a:r>
            <a:r>
              <a:rPr lang="en-US" sz="4000" i="1" dirty="0">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0E2DFB37-5629-4A94-BF62-15D0750F4AA7}"/>
              </a:ext>
            </a:extLst>
          </p:cNvPr>
          <p:cNvSpPr/>
          <p:nvPr/>
        </p:nvSpPr>
        <p:spPr>
          <a:xfrm>
            <a:off x="9120614" y="3279425"/>
            <a:ext cx="1284244"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65117AD-D247-48E4-AE44-4EA50C375AE8}"/>
              </a:ext>
            </a:extLst>
          </p:cNvPr>
          <p:cNvSpPr/>
          <p:nvPr/>
        </p:nvSpPr>
        <p:spPr>
          <a:xfrm>
            <a:off x="3377634" y="2463862"/>
            <a:ext cx="1343671"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40E0AE30-5722-4FDC-BB4E-6646F055A9EB}"/>
              </a:ext>
            </a:extLst>
          </p:cNvPr>
          <p:cNvSpPr/>
          <p:nvPr/>
        </p:nvSpPr>
        <p:spPr>
          <a:xfrm>
            <a:off x="2554718" y="4106739"/>
            <a:ext cx="1284244"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CF491D21-D417-4F34-8D43-BDABBD9E235E}"/>
              </a:ext>
            </a:extLst>
          </p:cNvPr>
          <p:cNvSpPr/>
          <p:nvPr/>
        </p:nvSpPr>
        <p:spPr>
          <a:xfrm>
            <a:off x="9120614" y="3241003"/>
            <a:ext cx="1467735"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2" name="Rectangle 21">
            <a:extLst>
              <a:ext uri="{FF2B5EF4-FFF2-40B4-BE49-F238E27FC236}">
                <a16:creationId xmlns:a16="http://schemas.microsoft.com/office/drawing/2014/main" id="{F2FD2712-FB81-47AA-9098-81815D4F4CE3}"/>
              </a:ext>
            </a:extLst>
          </p:cNvPr>
          <p:cNvSpPr/>
          <p:nvPr/>
        </p:nvSpPr>
        <p:spPr>
          <a:xfrm>
            <a:off x="2418401" y="4079203"/>
            <a:ext cx="1710853"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đen</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láy</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Rectangle 17">
            <a:extLst>
              <a:ext uri="{FF2B5EF4-FFF2-40B4-BE49-F238E27FC236}">
                <a16:creationId xmlns:a16="http://schemas.microsoft.com/office/drawing/2014/main" id="{4769633D-58D7-4503-87A6-D555FA2DC4D2}"/>
              </a:ext>
            </a:extLst>
          </p:cNvPr>
          <p:cNvSpPr/>
          <p:nvPr/>
        </p:nvSpPr>
        <p:spPr>
          <a:xfrm>
            <a:off x="3218594" y="2436621"/>
            <a:ext cx="1850482"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đỏ</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41098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B3B21-3441-443B-90DD-08C8930A141A}"/>
              </a:ext>
            </a:extLst>
          </p:cNvPr>
          <p:cNvSpPr txBox="1"/>
          <p:nvPr/>
        </p:nvSpPr>
        <p:spPr>
          <a:xfrm>
            <a:off x="222233" y="566308"/>
            <a:ext cx="11747534" cy="646331"/>
          </a:xfrm>
          <a:prstGeom prst="rect">
            <a:avLst/>
          </a:prstGeom>
          <a:noFill/>
        </p:spPr>
        <p:txBody>
          <a:bodyPr wrap="square" rtlCol="0">
            <a:spAutoFit/>
          </a:bodyPr>
          <a:lstStyle/>
          <a:p>
            <a:pPr lvl="0">
              <a:spcAft>
                <a:spcPts val="600"/>
              </a:spcAft>
            </a:pP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3.Kết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cột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cột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B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tạo</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CE9DE5C1-04B5-468A-A8A3-0B1836355BD9}"/>
              </a:ext>
            </a:extLst>
          </p:cNvPr>
          <p:cNvCxnSpPr>
            <a:cxnSpLocks/>
            <a:endCxn id="15" idx="1"/>
          </p:cNvCxnSpPr>
          <p:nvPr/>
        </p:nvCxnSpPr>
        <p:spPr>
          <a:xfrm flipV="1">
            <a:off x="5867394" y="2626705"/>
            <a:ext cx="1484092" cy="134934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18F4970-3948-4B66-8A0D-39F316366EBE}"/>
              </a:ext>
            </a:extLst>
          </p:cNvPr>
          <p:cNvCxnSpPr>
            <a:cxnSpLocks/>
            <a:endCxn id="17" idx="1"/>
          </p:cNvCxnSpPr>
          <p:nvPr/>
        </p:nvCxnSpPr>
        <p:spPr>
          <a:xfrm>
            <a:off x="5867395" y="2606324"/>
            <a:ext cx="1484091" cy="2805873"/>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C715DAFC-5AED-461D-9E31-F434DD0F2FA6}"/>
              </a:ext>
            </a:extLst>
          </p:cNvPr>
          <p:cNvCxnSpPr>
            <a:cxnSpLocks/>
            <a:endCxn id="16" idx="1"/>
          </p:cNvCxnSpPr>
          <p:nvPr/>
        </p:nvCxnSpPr>
        <p:spPr>
          <a:xfrm flipV="1">
            <a:off x="5867395" y="4027427"/>
            <a:ext cx="1484091" cy="1328306"/>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8" name="Rectangle: Rounded Corners 7">
            <a:extLst>
              <a:ext uri="{FF2B5EF4-FFF2-40B4-BE49-F238E27FC236}">
                <a16:creationId xmlns:a16="http://schemas.microsoft.com/office/drawing/2014/main" id="{D53CCD72-EE77-4B0D-AEDD-4C82D6CEECF2}"/>
              </a:ext>
            </a:extLst>
          </p:cNvPr>
          <p:cNvSpPr/>
          <p:nvPr/>
        </p:nvSpPr>
        <p:spPr>
          <a:xfrm>
            <a:off x="936170" y="2265011"/>
            <a:ext cx="4931227" cy="723390"/>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bé</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B08625C3-F10F-4EE0-809D-7EAB08E144E0}"/>
              </a:ext>
            </a:extLst>
          </p:cNvPr>
          <p:cNvSpPr/>
          <p:nvPr/>
        </p:nvSpPr>
        <p:spPr>
          <a:xfrm>
            <a:off x="936169" y="3665732"/>
            <a:ext cx="4931227" cy="723391"/>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Chị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76D98788-F73D-46D5-83FF-03173DCF1F69}"/>
              </a:ext>
            </a:extLst>
          </p:cNvPr>
          <p:cNvSpPr/>
          <p:nvPr/>
        </p:nvSpPr>
        <p:spPr>
          <a:xfrm>
            <a:off x="936168" y="5066454"/>
            <a:ext cx="4931227" cy="691488"/>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DFD5089C-1AF3-415E-AB41-6F833BFCF2F6}"/>
              </a:ext>
            </a:extLst>
          </p:cNvPr>
          <p:cNvSpPr/>
          <p:nvPr/>
        </p:nvSpPr>
        <p:spPr>
          <a:xfrm>
            <a:off x="7351486" y="2265009"/>
            <a:ext cx="2979057" cy="723391"/>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chăm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r>
              <a:rPr lang="en-US" sz="3600" dirty="0">
                <a:solidFill>
                  <a:schemeClr val="tx1"/>
                </a:solidFill>
                <a:latin typeface="Times New Roman" panose="02020603050405020304" pitchFamily="18" charset="0"/>
                <a:cs typeface="Times New Roman" panose="02020603050405020304" pitchFamily="18" charset="0"/>
              </a:rPr>
              <a:t> </a:t>
            </a:r>
          </a:p>
        </p:txBody>
      </p:sp>
      <p:sp>
        <p:nvSpPr>
          <p:cNvPr id="16" name="Rectangle: Rounded Corners 15">
            <a:extLst>
              <a:ext uri="{FF2B5EF4-FFF2-40B4-BE49-F238E27FC236}">
                <a16:creationId xmlns:a16="http://schemas.microsoft.com/office/drawing/2014/main" id="{EE8D9236-DE29-4A94-84E7-0B537B7A169A}"/>
              </a:ext>
            </a:extLst>
          </p:cNvPr>
          <p:cNvSpPr/>
          <p:nvPr/>
        </p:nvSpPr>
        <p:spPr>
          <a:xfrm>
            <a:off x="7351486" y="3665730"/>
            <a:ext cx="2979057" cy="723393"/>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già</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9BBBE87-8059-49D2-81DB-EA3EEC9CBE3B}"/>
              </a:ext>
            </a:extLst>
          </p:cNvPr>
          <p:cNvSpPr/>
          <p:nvPr/>
        </p:nvSpPr>
        <p:spPr>
          <a:xfrm>
            <a:off x="7351486" y="5066452"/>
            <a:ext cx="2979057" cy="691489"/>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bụ</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bẫm</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2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7960" y="2967335"/>
            <a:ext cx="4656083" cy="923330"/>
          </a:xfrm>
          <a:prstGeom prst="rect">
            <a:avLst/>
          </a:prstGeom>
          <a:noFill/>
        </p:spPr>
        <p:txBody>
          <a:bodyPr wrap="none" lIns="91440" tIns="45720" rIns="91440" bIns="45720">
            <a:spAutoFit/>
          </a:bodyPr>
          <a:lstStyle/>
          <a:p>
            <a:pPr algn="ctr"/>
            <a:r>
              <a:rPr lang="en-US" sz="5400" b="0" cap="none" spc="0" dirty="0" err="1" smtClean="0">
                <a:ln w="0"/>
                <a:solidFill>
                  <a:schemeClr val="accent1"/>
                </a:solidFill>
                <a:effectLst>
                  <a:outerShdw blurRad="38100" dist="25400" dir="5400000" algn="ctr" rotWithShape="0">
                    <a:srgbClr val="6E747A">
                      <a:alpha val="43000"/>
                    </a:srgbClr>
                  </a:outerShdw>
                </a:effectLst>
              </a:rPr>
              <a:t>Luyện</a:t>
            </a:r>
            <a:r>
              <a:rPr lang="en-US" sz="5400" b="0" cap="none" spc="0" dirty="0" smtClean="0">
                <a:ln w="0"/>
                <a:solidFill>
                  <a:schemeClr val="accent1"/>
                </a:solidFill>
                <a:effectLst>
                  <a:outerShdw blurRad="38100" dist="25400" dir="5400000" algn="ctr" rotWithShape="0">
                    <a:srgbClr val="6E747A">
                      <a:alpha val="43000"/>
                    </a:srgbClr>
                  </a:outerShdw>
                </a:effectLst>
              </a:rPr>
              <a:t> </a:t>
            </a:r>
            <a:r>
              <a:rPr lang="en-US" sz="5400" b="0" cap="none" spc="0" dirty="0" err="1" smtClean="0">
                <a:ln w="0"/>
                <a:solidFill>
                  <a:schemeClr val="accent1"/>
                </a:solidFill>
                <a:effectLst>
                  <a:outerShdw blurRad="38100" dist="25400" dir="5400000" algn="ctr" rotWithShape="0">
                    <a:srgbClr val="6E747A">
                      <a:alpha val="43000"/>
                    </a:srgbClr>
                  </a:outerShdw>
                </a:effectLst>
              </a:rPr>
              <a:t>viết</a:t>
            </a:r>
            <a:r>
              <a:rPr lang="en-US" sz="5400" b="0" cap="none" spc="0" dirty="0" smtClean="0">
                <a:ln w="0"/>
                <a:solidFill>
                  <a:schemeClr val="accent1"/>
                </a:solidFill>
                <a:effectLst>
                  <a:outerShdw blurRad="38100" dist="25400" dir="5400000" algn="ctr" rotWithShape="0">
                    <a:srgbClr val="6E747A">
                      <a:alpha val="43000"/>
                    </a:srgbClr>
                  </a:outerShdw>
                </a:effectLst>
              </a:rPr>
              <a:t> </a:t>
            </a:r>
            <a:r>
              <a:rPr lang="en-US" sz="5400" b="0" cap="none" spc="0" dirty="0" err="1" smtClean="0">
                <a:ln w="0"/>
                <a:solidFill>
                  <a:schemeClr val="accent1"/>
                </a:solidFill>
                <a:effectLst>
                  <a:outerShdw blurRad="38100" dist="25400" dir="5400000" algn="ctr" rotWithShape="0">
                    <a:srgbClr val="6E747A">
                      <a:alpha val="43000"/>
                    </a:srgbClr>
                  </a:outerShdw>
                </a:effectLst>
              </a:rPr>
              <a:t>đoạn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39888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476B8-0DD8-488F-A91B-3BCBA3D700DC}"/>
              </a:ext>
            </a:extLst>
          </p:cNvPr>
          <p:cNvSpPr>
            <a:spLocks noGrp="1"/>
          </p:cNvSpPr>
          <p:nvPr>
            <p:ph idx="1"/>
          </p:nvPr>
        </p:nvSpPr>
        <p:spPr>
          <a:xfrm>
            <a:off x="575367" y="957076"/>
            <a:ext cx="10799435" cy="4351338"/>
          </a:xfrm>
        </p:spPr>
        <p:txBody>
          <a:bodyPr>
            <a:normAutofit/>
          </a:bodyPr>
          <a:lstStyle/>
          <a:p>
            <a:pPr marL="0" indent="0" algn="just">
              <a:buNone/>
            </a:pPr>
            <a:r>
              <a:rPr lang="vi-VN" sz="3600" dirty="0">
                <a:latin typeface="Times New Roman" panose="02020603050405020304" pitchFamily="18" charset="0"/>
                <a:ea typeface="Arial-Rounded" panose="020B0500000000000000" pitchFamily="34" charset="0"/>
                <a:cs typeface="Times New Roman" panose="02020603050405020304" pitchFamily="18"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ôi</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1215880-E6B9-4ECA-B101-FB4236F6BE3F}"/>
              </a:ext>
            </a:extLst>
          </p:cNvPr>
          <p:cNvSpPr txBox="1"/>
          <p:nvPr/>
        </p:nvSpPr>
        <p:spPr>
          <a:xfrm>
            <a:off x="646526" y="192032"/>
            <a:ext cx="8824392" cy="646331"/>
          </a:xfrm>
          <a:prstGeom prst="rect">
            <a:avLst/>
          </a:prstGeom>
          <a:noFill/>
        </p:spPr>
        <p:txBody>
          <a:bodyPr wrap="square" rtlCol="0">
            <a:spAutoFit/>
          </a:bodyPr>
          <a:lstStyle/>
          <a:p>
            <a:pPr lvl="0">
              <a:spcAft>
                <a:spcPts val="600"/>
              </a:spcAft>
            </a:pP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BC5C45-C53F-44EB-B980-89BC150781FB}"/>
              </a:ext>
            </a:extLst>
          </p:cNvPr>
          <p:cNvSpPr/>
          <p:nvPr/>
        </p:nvSpPr>
        <p:spPr>
          <a:xfrm>
            <a:off x="1056721" y="4248679"/>
            <a:ext cx="6171393" cy="70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ai?</a:t>
            </a:r>
          </a:p>
        </p:txBody>
      </p:sp>
      <p:cxnSp>
        <p:nvCxnSpPr>
          <p:cNvPr id="7" name="Straight Connector 6">
            <a:extLst>
              <a:ext uri="{FF2B5EF4-FFF2-40B4-BE49-F238E27FC236}">
                <a16:creationId xmlns:a16="http://schemas.microsoft.com/office/drawing/2014/main" id="{02E0CADE-1CD5-4611-ABC0-B045C21FAA2D}"/>
              </a:ext>
            </a:extLst>
          </p:cNvPr>
          <p:cNvCxnSpPr>
            <a:cxnSpLocks/>
          </p:cNvCxnSpPr>
          <p:nvPr/>
        </p:nvCxnSpPr>
        <p:spPr>
          <a:xfrm>
            <a:off x="6617038" y="1452234"/>
            <a:ext cx="1799902"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45A1268-F6C3-4FAC-A1A3-03C942ADA909}"/>
              </a:ext>
            </a:extLst>
          </p:cNvPr>
          <p:cNvSpPr/>
          <p:nvPr/>
        </p:nvSpPr>
        <p:spPr>
          <a:xfrm>
            <a:off x="1056721" y="5076123"/>
            <a:ext cx="746184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a:extLst>
              <a:ext uri="{FF2B5EF4-FFF2-40B4-BE49-F238E27FC236}">
                <a16:creationId xmlns:a16="http://schemas.microsoft.com/office/drawing/2014/main" id="{87BE5E62-9311-48C2-9E86-D9B79DD8B004}"/>
              </a:ext>
            </a:extLst>
          </p:cNvPr>
          <p:cNvCxnSpPr>
            <a:cxnSpLocks/>
          </p:cNvCxnSpPr>
          <p:nvPr/>
        </p:nvCxnSpPr>
        <p:spPr>
          <a:xfrm>
            <a:off x="646526" y="3939883"/>
            <a:ext cx="5399717"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4CB3517-626A-41D6-BA55-F9B328DC87F7}"/>
              </a:ext>
            </a:extLst>
          </p:cNvPr>
          <p:cNvCxnSpPr>
            <a:cxnSpLocks/>
          </p:cNvCxnSpPr>
          <p:nvPr/>
        </p:nvCxnSpPr>
        <p:spPr>
          <a:xfrm>
            <a:off x="2208324" y="3421866"/>
            <a:ext cx="911134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119F7F8C-390B-4F2B-8ED3-622316B60875}"/>
              </a:ext>
            </a:extLst>
          </p:cNvPr>
          <p:cNvCxnSpPr>
            <a:cxnSpLocks/>
          </p:cNvCxnSpPr>
          <p:nvPr/>
        </p:nvCxnSpPr>
        <p:spPr>
          <a:xfrm>
            <a:off x="3680177" y="1915888"/>
            <a:ext cx="74559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35B7F13C-3A86-484F-8072-E09AC47B33E1}"/>
              </a:ext>
            </a:extLst>
          </p:cNvPr>
          <p:cNvSpPr/>
          <p:nvPr/>
        </p:nvSpPr>
        <p:spPr>
          <a:xfrm>
            <a:off x="1038816" y="5834784"/>
            <a:ext cx="987253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rõ</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7" name="Straight Connector 16">
            <a:extLst>
              <a:ext uri="{FF2B5EF4-FFF2-40B4-BE49-F238E27FC236}">
                <a16:creationId xmlns:a16="http://schemas.microsoft.com/office/drawing/2014/main" id="{4E1407D4-0053-4A37-873E-DD30B8A7E70B}"/>
              </a:ext>
            </a:extLst>
          </p:cNvPr>
          <p:cNvCxnSpPr>
            <a:cxnSpLocks/>
          </p:cNvCxnSpPr>
          <p:nvPr/>
        </p:nvCxnSpPr>
        <p:spPr>
          <a:xfrm flipV="1">
            <a:off x="1548776" y="2438196"/>
            <a:ext cx="1934652" cy="12627"/>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574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a:xfrm>
            <a:off x="1234135" y="258762"/>
            <a:ext cx="9383486" cy="1325563"/>
          </a:xfrm>
        </p:spPr>
        <p:txBody>
          <a:bodyPr>
            <a:normAutofit/>
          </a:bodyPr>
          <a:lstStyle/>
          <a:p>
            <a:pPr algn="ctr"/>
            <a:r>
              <a:rPr lang="en-US" sz="4000" b="1" dirty="0">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3-4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A6B727E-17AD-4D45-857C-F422ED0CF9A3}"/>
              </a:ext>
            </a:extLst>
          </p:cNvPr>
          <p:cNvSpPr/>
          <p:nvPr/>
        </p:nvSpPr>
        <p:spPr>
          <a:xfrm>
            <a:off x="550614" y="3624943"/>
            <a:ext cx="11090771" cy="2974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 nội là người rất thân với em. Ngày nhỏ em thường ở nhà bà. Hằng ngày bà chải tóc cho em. Bà kể cho em biết bao nhiêu câu chuyện bổ ích. Bà kể về thời bà còn trẻ và kể cả những câu chuyện từ xa xưa. Em rất yêu quý bà, em mong bà sống lâu trăm tuổi.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A4EC8B3-1477-4489-ABCF-ABDBCB46E109}"/>
              </a:ext>
            </a:extLst>
          </p:cNvPr>
          <p:cNvSpPr/>
          <p:nvPr/>
        </p:nvSpPr>
        <p:spPr>
          <a:xfrm>
            <a:off x="1090342" y="1616985"/>
            <a:ext cx="9383486" cy="1648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ai?</a:t>
            </a:r>
          </a:p>
          <a:p>
            <a:pPr marL="457200" lvl="0" indent="-457200" algn="just">
              <a:buFontTx/>
              <a:buChar cha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57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460</Words>
  <Application>Microsoft Office PowerPoint</Application>
  <PresentationFormat>Widescreen</PresentationFormat>
  <Paragraphs>44</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Microsoft YaHei</vt:lpstr>
      <vt:lpstr>Arial</vt:lpstr>
      <vt:lpstr>Arial-Rounded</vt:lpstr>
      <vt:lpstr>Calibri</vt:lpstr>
      <vt:lpstr>Calibri Light</vt:lpstr>
      <vt:lpstr>DFPOP1-W9</vt:lpstr>
      <vt:lpstr>Times New Roman</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Viết 3-4 câu kể về một việc người thân đã làm cho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tran thao</dc:creator>
  <cp:lastModifiedBy>MAIHUNG</cp:lastModifiedBy>
  <cp:revision>43</cp:revision>
  <dcterms:created xsi:type="dcterms:W3CDTF">2021-05-27T05:55:52Z</dcterms:created>
  <dcterms:modified xsi:type="dcterms:W3CDTF">2025-04-14T17:51:57Z</dcterms:modified>
</cp:coreProperties>
</file>