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529" r:id="rId2"/>
    <p:sldId id="530" r:id="rId3"/>
    <p:sldId id="263" r:id="rId4"/>
    <p:sldId id="522" r:id="rId5"/>
    <p:sldId id="277" r:id="rId6"/>
    <p:sldId id="265" r:id="rId7"/>
    <p:sldId id="288" r:id="rId8"/>
    <p:sldId id="260" r:id="rId9"/>
    <p:sldId id="292" r:id="rId10"/>
    <p:sldId id="294" r:id="rId11"/>
    <p:sldId id="296" r:id="rId12"/>
    <p:sldId id="298" r:id="rId13"/>
    <p:sldId id="523" r:id="rId14"/>
    <p:sldId id="524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39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72146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1684941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64059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2639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12" r:id="rId13"/>
    <p:sldLayoutId id="2147483713" r:id="rId14"/>
    <p:sldLayoutId id="2147483714" r:id="rId15"/>
    <p:sldLayoutId id="2147483715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7619930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9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20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2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504660" y="2699286"/>
            <a:ext cx="8189910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làm gì để con ngủ ngon?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25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814" y="230458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1685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ngồi đưa võng, hát ru và quạt cho con để con ngủ ngon.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11157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dòng thơ nào cho thấy mẹ đã thức rất nhiều vì con?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3925332"/>
            <a:ext cx="10048874" cy="203814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dòng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nào cho thấy mẹ đã thức rất nhiều vì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721133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6" y="4322790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1789194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1962197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959668" y="2129634"/>
            <a:ext cx="8983895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30263" y="5185456"/>
            <a:ext cx="8767762" cy="6335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2192" y="5844195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22352" t="24161" r="20346" b="27691"/>
          <a:stretch/>
        </p:blipFill>
        <p:spPr>
          <a:xfrm>
            <a:off x="2994990" y="3139766"/>
            <a:ext cx="5671931" cy="20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7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486692" y="2401225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HỌC THUỘC LÒNG 6 DÒNG THƠ CUỐI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44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l="13656" t="16388" r="33278" b="72507"/>
          <a:stretch/>
        </p:blipFill>
        <p:spPr>
          <a:xfrm>
            <a:off x="636105" y="1630017"/>
            <a:ext cx="9887224" cy="10469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2087" y="2782943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3"/>
          <a:srcRect l="20792" t="27492" r="42196" b="64576"/>
          <a:stretch/>
        </p:blipFill>
        <p:spPr>
          <a:xfrm>
            <a:off x="2054086" y="3525080"/>
            <a:ext cx="6838124" cy="702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2087" y="418768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2086" y="4996071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2085" y="579561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43274" y="1276065"/>
            <a:ext cx="1131055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67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1-2)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0073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1012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2192" t="18298" r="22336" b="24657"/>
          <a:stretch/>
        </p:blipFill>
        <p:spPr>
          <a:xfrm>
            <a:off x="180303" y="1545465"/>
            <a:ext cx="11859297" cy="495693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l="15475" t="19069" r="75641" b="67055"/>
          <a:stretch/>
        </p:blipFill>
        <p:spPr>
          <a:xfrm>
            <a:off x="180303" y="2081"/>
            <a:ext cx="1133341" cy="12097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1735" y="953036"/>
            <a:ext cx="3528811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444261"/>
            <a:ext cx="524012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710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950799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5054741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iấc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602876" y="3180080"/>
            <a:ext cx="192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577118" y="4074160"/>
            <a:ext cx="3237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600194" y="5020056"/>
            <a:ext cx="161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21983" y="0"/>
            <a:ext cx="1262130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1206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3081267"/>
            <a:ext cx="112064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60960" y="3063823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6"/>
          <a:srcRect l="20675" t="14443" r="8252" b="30053"/>
          <a:stretch/>
        </p:blipFill>
        <p:spPr>
          <a:xfrm>
            <a:off x="5705342" y="811369"/>
            <a:ext cx="6091706" cy="56924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05342" y="811369"/>
            <a:ext cx="2936382" cy="1751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/>
          <p:cNvPicPr/>
          <p:nvPr/>
        </p:nvPicPr>
        <p:blipFill rotWithShape="1">
          <a:blip r:embed="rId6"/>
          <a:srcRect l="41477" t="53758" r="51806" b="28005"/>
          <a:stretch/>
        </p:blipFill>
        <p:spPr>
          <a:xfrm>
            <a:off x="7495503" y="811369"/>
            <a:ext cx="566672" cy="3181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50240" y="1933820"/>
            <a:ext cx="10982960" cy="36646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THƠ</a:t>
            </a:r>
            <a:endParaRPr lang="en-US" sz="4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436030" y="213465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6306999" y="272297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153216" y="2708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097336" y="270497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683134" y="324009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195239" y="378100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734183" y="372691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678303" y="372388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5712498" y="438087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9274049" y="501246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218169" y="500943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32148" y="480294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0" y="1519707"/>
            <a:ext cx="9322084" cy="42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6" descr="Dự báo thời tiết Hà Nội ngày mai 11/10: Nắng nóng oi bức trước khi đón  không khí lạ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612775" y="5900739"/>
            <a:ext cx="8969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8963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 tròn: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giấc ngủ ngon ( ngủ say), không thức giấc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60" y="578296"/>
            <a:ext cx="274133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27" y="2836063"/>
            <a:ext cx="3303188" cy="25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9843" y="3636164"/>
            <a:ext cx="1086679" cy="379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555</Words>
  <Application>Microsoft Office PowerPoint</Application>
  <PresentationFormat>Widescreen</PresentationFormat>
  <Paragraphs>80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Microsoft YaHei</vt:lpstr>
      <vt:lpstr>Arial</vt:lpstr>
      <vt:lpstr>Arial-Rounded</vt:lpstr>
      <vt:lpstr>Calibri</vt:lpstr>
      <vt:lpstr>Calibri Light</vt:lpstr>
      <vt:lpstr>DFPOP1-W9</vt:lpstr>
      <vt:lpstr>Just Another Hand</vt:lpstr>
      <vt:lpstr>Montserrat</vt:lpstr>
      <vt:lpstr>Montserrat Medium</vt:lpstr>
      <vt:lpstr>Nunito</vt:lpstr>
      <vt:lpstr>Nunito SemiBold</vt:lpstr>
      <vt:lpstr>Roboto</vt:lpstr>
      <vt:lpstr>Times New Roman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63</cp:revision>
  <dcterms:created xsi:type="dcterms:W3CDTF">2021-06-19T10:18:58Z</dcterms:created>
  <dcterms:modified xsi:type="dcterms:W3CDTF">2025-04-14T18:11:41Z</dcterms:modified>
</cp:coreProperties>
</file>