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7"/>
  </p:notesMasterIdLst>
  <p:sldIdLst>
    <p:sldId id="529" r:id="rId2"/>
    <p:sldId id="530" r:id="rId3"/>
    <p:sldId id="526" r:id="rId4"/>
    <p:sldId id="527" r:id="rId5"/>
    <p:sldId id="32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3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7619930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43274" y="1276065"/>
            <a:ext cx="11310552" cy="263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00738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7" t="26268" r="28001" b="18750"/>
          <a:stretch/>
        </p:blipFill>
        <p:spPr bwMode="auto">
          <a:xfrm>
            <a:off x="7023652" y="3829877"/>
            <a:ext cx="1855305" cy="225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video-162590074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5798" t="16155" r="36687" b="14485"/>
          <a:stretch/>
        </p:blipFill>
        <p:spPr>
          <a:xfrm>
            <a:off x="2392016" y="1666458"/>
            <a:ext cx="3591339" cy="4538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2955183" y="496194"/>
            <a:ext cx="5731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6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162590074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5798" t="16155" r="36687" b="14485"/>
          <a:stretch/>
        </p:blipFill>
        <p:spPr>
          <a:xfrm>
            <a:off x="1669751" y="1815548"/>
            <a:ext cx="3120908" cy="4538870"/>
          </a:xfrm>
          <a:prstGeom prst="rect">
            <a:avLst/>
          </a:prstGeom>
        </p:spPr>
      </p:pic>
      <p:pic>
        <p:nvPicPr>
          <p:cNvPr id="8" name="video-162590074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5798" t="16155" r="36687" b="14485"/>
          <a:stretch/>
        </p:blipFill>
        <p:spPr>
          <a:xfrm>
            <a:off x="6526676" y="1815548"/>
            <a:ext cx="3120908" cy="45388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2955183" y="496194"/>
            <a:ext cx="5731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79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2028825" y="3773501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622442" y="4503038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600324" y="5098730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609850" y="5644954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6"/>
          <a:stretch/>
        </p:blipFill>
        <p:spPr bwMode="auto">
          <a:xfrm>
            <a:off x="2028825" y="1498431"/>
            <a:ext cx="8544563" cy="184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72157" y="2102144"/>
            <a:ext cx="9732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Ong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chăm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mật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  <a:p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  <p:bldP spid="12" grpId="0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84</Words>
  <Application>Microsoft Office PowerPoint</Application>
  <PresentationFormat>Widescreen</PresentationFormat>
  <Paragraphs>16</Paragraphs>
  <Slides>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Arial-Rounded</vt:lpstr>
      <vt:lpstr>Calibri</vt:lpstr>
      <vt:lpstr>Calibri Light</vt:lpstr>
      <vt:lpstr>DFPOP1-W9</vt:lpstr>
      <vt:lpstr>HP001 4 hàng</vt:lpstr>
      <vt:lpstr>Times New Roman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64</cp:revision>
  <dcterms:created xsi:type="dcterms:W3CDTF">2021-06-19T10:18:58Z</dcterms:created>
  <dcterms:modified xsi:type="dcterms:W3CDTF">2025-04-14T18:12:45Z</dcterms:modified>
</cp:coreProperties>
</file>