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6"/>
  </p:notesMasterIdLst>
  <p:sldIdLst>
    <p:sldId id="529" r:id="rId2"/>
    <p:sldId id="530" r:id="rId3"/>
    <p:sldId id="483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5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3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54884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716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7619930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543274" y="1276065"/>
            <a:ext cx="11310552" cy="263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00738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3038"/>
            <a:ext cx="12192000" cy="7207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ý, </a:t>
            </a:r>
            <a:r>
              <a:rPr lang="en-US" sz="3200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ea typeface="Arial-Rounded" panose="020B0604020202020204" pitchFamily="34" charset="0"/>
              <a:cs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33BCFB-D822-488A-8BAD-E8A5D0DDF61B}"/>
              </a:ext>
            </a:extLst>
          </p:cNvPr>
          <p:cNvSpPr txBox="1">
            <a:spLocks/>
          </p:cNvSpPr>
          <p:nvPr/>
        </p:nvSpPr>
        <p:spPr>
          <a:xfrm>
            <a:off x="-1" y="1737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17670" t="14801" r="15663" b="25129"/>
          <a:stretch/>
        </p:blipFill>
        <p:spPr>
          <a:xfrm>
            <a:off x="3172436" y="959315"/>
            <a:ext cx="5825790" cy="295007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3"/>
          <a:srcRect l="19008" t="23080" r="16109" b="25129"/>
          <a:stretch/>
        </p:blipFill>
        <p:spPr>
          <a:xfrm>
            <a:off x="3273286" y="3909390"/>
            <a:ext cx="5724939" cy="2796209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867942D-7CAB-4C45-90E4-2D6DC4EB8B88}"/>
              </a:ext>
            </a:extLst>
          </p:cNvPr>
          <p:cNvSpPr/>
          <p:nvPr/>
        </p:nvSpPr>
        <p:spPr>
          <a:xfrm>
            <a:off x="104775" y="941147"/>
            <a:ext cx="2797914" cy="2072721"/>
          </a:xfrm>
          <a:prstGeom prst="cloudCallout">
            <a:avLst>
              <a:gd name="adj1" fmla="val 63884"/>
              <a:gd name="adj2" fmla="val 4157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7D4F59BD-86A9-49AE-9C2C-73EDA323AE75}"/>
              </a:ext>
            </a:extLst>
          </p:cNvPr>
          <p:cNvSpPr/>
          <p:nvPr/>
        </p:nvSpPr>
        <p:spPr>
          <a:xfrm>
            <a:off x="9124338" y="257103"/>
            <a:ext cx="3067661" cy="2445489"/>
          </a:xfrm>
          <a:prstGeom prst="cloudCallout">
            <a:avLst>
              <a:gd name="adj1" fmla="val -55676"/>
              <a:gd name="adj2" fmla="val 5103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quay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lóc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747164D3-41AF-4873-AC1F-4DEE861A4DF2}"/>
              </a:ext>
            </a:extLst>
          </p:cNvPr>
          <p:cNvSpPr/>
          <p:nvPr/>
        </p:nvSpPr>
        <p:spPr>
          <a:xfrm>
            <a:off x="104775" y="3186977"/>
            <a:ext cx="3067661" cy="2796362"/>
          </a:xfrm>
          <a:prstGeom prst="cloudCallout">
            <a:avLst>
              <a:gd name="adj1" fmla="val 52539"/>
              <a:gd name="adj2" fmla="val 3243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>
            <a:off x="9124339" y="2909240"/>
            <a:ext cx="3067661" cy="2796362"/>
          </a:xfrm>
          <a:prstGeom prst="cloudCallout">
            <a:avLst>
              <a:gd name="adj1" fmla="val -55501"/>
              <a:gd name="adj2" fmla="val 331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526977" y="512128"/>
            <a:ext cx="10781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1-2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9024" t="28916" r="15663" b="25129"/>
          <a:stretch/>
        </p:blipFill>
        <p:spPr>
          <a:xfrm>
            <a:off x="3288226" y="1096903"/>
            <a:ext cx="4861861" cy="261370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19008" t="23080" r="16109" b="25129"/>
          <a:stretch/>
        </p:blipFill>
        <p:spPr>
          <a:xfrm>
            <a:off x="3273286" y="3710609"/>
            <a:ext cx="4876801" cy="27564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106</Words>
  <Application>Microsoft Office PowerPoint</Application>
  <PresentationFormat>Widescreen</PresentationFormat>
  <Paragraphs>15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Microsoft YaHei</vt:lpstr>
      <vt:lpstr>Arial</vt:lpstr>
      <vt:lpstr>Arial-Rounded</vt:lpstr>
      <vt:lpstr>Calibri</vt:lpstr>
      <vt:lpstr>Calibri Light</vt:lpstr>
      <vt:lpstr>DFPOP1-W9</vt:lpstr>
      <vt:lpstr>Times New Roman</vt:lpstr>
      <vt:lpstr>6_Office Theme</vt:lpstr>
      <vt:lpstr>PowerPoint Presentation</vt:lpstr>
      <vt:lpstr>PowerPoint Presentation</vt:lpstr>
      <vt:lpstr>1. Dựa vào câu hỏi gợi ý, đoán nội dung của từng tranh: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64</cp:revision>
  <dcterms:created xsi:type="dcterms:W3CDTF">2021-06-19T10:18:58Z</dcterms:created>
  <dcterms:modified xsi:type="dcterms:W3CDTF">2025-04-14T18:13:12Z</dcterms:modified>
</cp:coreProperties>
</file>