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674" r:id="rId2"/>
    <p:sldMasterId id="2147483686" r:id="rId3"/>
  </p:sldMasterIdLst>
  <p:notesMasterIdLst>
    <p:notesMasterId r:id="rId24"/>
  </p:notesMasterIdLst>
  <p:sldIdLst>
    <p:sldId id="575" r:id="rId4"/>
    <p:sldId id="576" r:id="rId5"/>
    <p:sldId id="577" r:id="rId6"/>
    <p:sldId id="539" r:id="rId7"/>
    <p:sldId id="569" r:id="rId8"/>
    <p:sldId id="570" r:id="rId9"/>
    <p:sldId id="256" r:id="rId10"/>
    <p:sldId id="571" r:id="rId11"/>
    <p:sldId id="523" r:id="rId12"/>
    <p:sldId id="572" r:id="rId13"/>
    <p:sldId id="561" r:id="rId14"/>
    <p:sldId id="562" r:id="rId15"/>
    <p:sldId id="520" r:id="rId16"/>
    <p:sldId id="543" r:id="rId17"/>
    <p:sldId id="544" r:id="rId18"/>
    <p:sldId id="545" r:id="rId19"/>
    <p:sldId id="546" r:id="rId20"/>
    <p:sldId id="574" r:id="rId21"/>
    <p:sldId id="563" r:id="rId22"/>
    <p:sldId id="548"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94"/>
    <a:srgbClr val="9900CC"/>
    <a:srgbClr val="FFCC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10"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2122726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aafc7fd8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aafc7fd8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8442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aafc7fd8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aafc7fd8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8442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4/15/2025</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684368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4/15/2025</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42727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75344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6055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39194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81397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53386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92195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05193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48631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1981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88743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27236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779119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28" name="Google Shape;28;p7"/>
          <p:cNvSpPr txBox="1">
            <a:spLocks noGrp="1"/>
          </p:cNvSpPr>
          <p:nvPr>
            <p:ph type="body" idx="1"/>
          </p:nvPr>
        </p:nvSpPr>
        <p:spPr>
          <a:xfrm rot="-325168">
            <a:off x="1863126" y="2665367"/>
            <a:ext cx="3697327" cy="1618828"/>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Montserrat"/>
              <a:buChar char="●"/>
              <a:defRPr>
                <a:solidFill>
                  <a:schemeClr val="lt1"/>
                </a:solidFill>
              </a:defRPr>
            </a:lvl1pPr>
            <a:lvl2pPr marL="1219170" lvl="1" indent="-423323" rtl="0">
              <a:spcBef>
                <a:spcPts val="0"/>
              </a:spcBef>
              <a:spcAft>
                <a:spcPts val="0"/>
              </a:spcAft>
              <a:buSzPts val="1400"/>
              <a:buFont typeface="Montserrat"/>
              <a:buChar char="○"/>
              <a:defRPr/>
            </a:lvl2pPr>
            <a:lvl3pPr marL="1828754" lvl="2" indent="-423323" rtl="0">
              <a:spcBef>
                <a:spcPts val="0"/>
              </a:spcBef>
              <a:spcAft>
                <a:spcPts val="0"/>
              </a:spcAft>
              <a:buSzPts val="1400"/>
              <a:buFont typeface="Montserrat"/>
              <a:buChar char="■"/>
              <a:defRPr/>
            </a:lvl3pPr>
            <a:lvl4pPr marL="2438339" lvl="3" indent="-423323" rtl="0">
              <a:spcBef>
                <a:spcPts val="0"/>
              </a:spcBef>
              <a:spcAft>
                <a:spcPts val="0"/>
              </a:spcAft>
              <a:buSzPts val="1400"/>
              <a:buFont typeface="Montserrat"/>
              <a:buChar char="●"/>
              <a:defRPr/>
            </a:lvl4pPr>
            <a:lvl5pPr marL="3047924" lvl="4" indent="-423323" rtl="0">
              <a:spcBef>
                <a:spcPts val="0"/>
              </a:spcBef>
              <a:spcAft>
                <a:spcPts val="0"/>
              </a:spcAft>
              <a:buSzPts val="1400"/>
              <a:buFont typeface="Montserrat"/>
              <a:buChar char="○"/>
              <a:defRPr/>
            </a:lvl5pPr>
            <a:lvl6pPr marL="3657509" lvl="5" indent="-423323" rtl="0">
              <a:spcBef>
                <a:spcPts val="0"/>
              </a:spcBef>
              <a:spcAft>
                <a:spcPts val="0"/>
              </a:spcAft>
              <a:buSzPts val="1400"/>
              <a:buFont typeface="Montserrat"/>
              <a:buChar char="■"/>
              <a:defRPr/>
            </a:lvl6pPr>
            <a:lvl7pPr marL="4267093" lvl="6" indent="-423323" rtl="0">
              <a:spcBef>
                <a:spcPts val="0"/>
              </a:spcBef>
              <a:spcAft>
                <a:spcPts val="0"/>
              </a:spcAft>
              <a:buSzPts val="1400"/>
              <a:buFont typeface="Montserrat"/>
              <a:buChar char="●"/>
              <a:defRPr/>
            </a:lvl7pPr>
            <a:lvl8pPr marL="4876678" lvl="7" indent="-423323" rtl="0">
              <a:spcBef>
                <a:spcPts val="0"/>
              </a:spcBef>
              <a:spcAft>
                <a:spcPts val="0"/>
              </a:spcAft>
              <a:buSzPts val="1400"/>
              <a:buFont typeface="Montserrat"/>
              <a:buChar char="○"/>
              <a:defRPr/>
            </a:lvl8pPr>
            <a:lvl9pPr marL="5486263" lvl="8" indent="-423323" rtl="0">
              <a:spcBef>
                <a:spcPts val="0"/>
              </a:spcBef>
              <a:spcAft>
                <a:spcPts val="0"/>
              </a:spcAft>
              <a:buSzPts val="1400"/>
              <a:buFont typeface="Montserrat"/>
              <a:buChar char="■"/>
              <a:defRPr/>
            </a:lvl9pPr>
          </a:lstStyle>
          <a:p>
            <a:endParaRPr/>
          </a:p>
        </p:txBody>
      </p:sp>
    </p:spTree>
    <p:extLst>
      <p:ext uri="{BB962C8B-B14F-4D97-AF65-F5344CB8AC3E}">
        <p14:creationId xmlns:p14="http://schemas.microsoft.com/office/powerpoint/2010/main" val="18856881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4/15/2025</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43"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4/15/2025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4399885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757" r:id="rId13"/>
    <p:sldLayoutId id="2147483758"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7.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7.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54">
              <a:defRPr/>
            </a:pPr>
            <a:endParaRPr lang="en-US" dirty="0">
              <a:solidFill>
                <a:prstClr val="black"/>
              </a:solidFill>
              <a:latin typeface="DFPOP1-W9"/>
            </a:endParaRPr>
          </a:p>
        </p:txBody>
      </p:sp>
      <p:sp>
        <p:nvSpPr>
          <p:cNvPr id="5" name="TextBox 4"/>
          <p:cNvSpPr txBox="1"/>
          <p:nvPr/>
        </p:nvSpPr>
        <p:spPr>
          <a:xfrm>
            <a:off x="-101599" y="1448301"/>
            <a:ext cx="12253036" cy="1405641"/>
          </a:xfrm>
          <a:prstGeom prst="rect">
            <a:avLst/>
          </a:prstGeom>
          <a:noFill/>
        </p:spPr>
        <p:txBody>
          <a:bodyPr wrap="square">
            <a:spAutoFit/>
          </a:bodyPr>
          <a:lstStyle/>
          <a:p>
            <a:pPr algn="ctr" defTabSz="685783">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83">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5"/>
            <a:ext cx="7070955" cy="523220"/>
          </a:xfrm>
          <a:prstGeom prst="rect">
            <a:avLst/>
          </a:prstGeom>
          <a:noFill/>
        </p:spPr>
        <p:txBody>
          <a:bodyPr wrap="square">
            <a:spAutoFit/>
          </a:bodyPr>
          <a:lstStyle/>
          <a:p>
            <a:pPr defTabSz="685783">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1" y="3137098"/>
            <a:ext cx="8506519" cy="584775"/>
          </a:xfrm>
          <a:prstGeom prst="rect">
            <a:avLst/>
          </a:prstGeom>
          <a:noFill/>
        </p:spPr>
        <p:txBody>
          <a:bodyPr wrap="square">
            <a:spAutoFit/>
          </a:bodyPr>
          <a:lstStyle/>
          <a:p>
            <a:pPr algn="ctr" defTabSz="685783">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Tiếng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Việt</a:t>
            </a:r>
            <a:r>
              <a:rPr lang="en-US" sz="3200" b="1" dirty="0" smtClean="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88046"/>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7" y="5443865"/>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3"/>
            <a:ext cx="2472596" cy="3624775"/>
          </a:xfrm>
          <a:prstGeom prst="rect">
            <a:avLst/>
          </a:prstGeom>
        </p:spPr>
      </p:pic>
      <p:sp>
        <p:nvSpPr>
          <p:cNvPr id="12" name="TextBox 11"/>
          <p:cNvSpPr txBox="1"/>
          <p:nvPr/>
        </p:nvSpPr>
        <p:spPr>
          <a:xfrm>
            <a:off x="1771658" y="4328505"/>
            <a:ext cx="8506519" cy="584775"/>
          </a:xfrm>
          <a:prstGeom prst="rect">
            <a:avLst/>
          </a:prstGeom>
          <a:noFill/>
        </p:spPr>
        <p:txBody>
          <a:bodyPr wrap="square">
            <a:spAutoFit/>
          </a:bodyPr>
          <a:lstStyle/>
          <a:p>
            <a:pPr algn="ctr" defTabSz="685783">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Nguyễn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Thị</a:t>
            </a:r>
            <a:r>
              <a:rPr lang="en-US" sz="32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2818576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3">
            <a:extLst>
              <a:ext uri="{FF2B5EF4-FFF2-40B4-BE49-F238E27FC236}">
                <a16:creationId xmlns:a16="http://schemas.microsoft.com/office/drawing/2014/main" id="{5047B09F-ABB0-4000-94A7-2D6D1D8C4769}"/>
              </a:ext>
            </a:extLst>
          </p:cNvPr>
          <p:cNvSpPr/>
          <p:nvPr/>
        </p:nvSpPr>
        <p:spPr>
          <a:xfrm>
            <a:off x="441887" y="4524517"/>
            <a:ext cx="11610976" cy="185580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047B09F-ABB0-4000-94A7-2D6D1D8C4769}"/>
              </a:ext>
            </a:extLst>
          </p:cNvPr>
          <p:cNvSpPr/>
          <p:nvPr/>
        </p:nvSpPr>
        <p:spPr>
          <a:xfrm>
            <a:off x="504825" y="3215883"/>
            <a:ext cx="11610976" cy="129470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0C5D417-3BC6-40D7-A1E2-A9B7128804EB}"/>
              </a:ext>
            </a:extLst>
          </p:cNvPr>
          <p:cNvSpPr/>
          <p:nvPr/>
        </p:nvSpPr>
        <p:spPr>
          <a:xfrm>
            <a:off x="497828" y="474620"/>
            <a:ext cx="11617973" cy="273338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a:extLst>
              <a:ext uri="{FF2B5EF4-FFF2-40B4-BE49-F238E27FC236}">
                <a16:creationId xmlns:a16="http://schemas.microsoft.com/office/drawing/2014/main" id="{2332F39E-6EFB-4C03-9DC5-4CC834EC5314}"/>
              </a:ext>
            </a:extLst>
          </p:cNvPr>
          <p:cNvSpPr txBox="1"/>
          <p:nvPr/>
        </p:nvSpPr>
        <p:spPr>
          <a:xfrm>
            <a:off x="657600" y="407236"/>
            <a:ext cx="11534399" cy="2800767"/>
          </a:xfrm>
          <a:prstGeom prst="rect">
            <a:avLst/>
          </a:prstGeom>
          <a:noFill/>
        </p:spPr>
        <p:txBody>
          <a:bodyPr wrap="square" rtlCol="0">
            <a:spAutoFit/>
          </a:bodyPr>
          <a:lstStyle/>
          <a:p>
            <a:pPr marL="30480" marR="30480" lvl="0" indent="0" algn="l" defTabSz="914400" rtl="0" eaLnBrk="1" fontAlgn="auto" latinLnBrk="0" hangingPunct="1">
              <a:spcBef>
                <a:spcPts val="0"/>
              </a:spcBef>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Bố</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luôn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dành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Hường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những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điều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ngạc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nhiên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Lúc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rãnh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rỗi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hai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bố</a:t>
            </a:r>
            <a:r>
              <a:rPr lang="en-US" sz="2200" dirty="0">
                <a:solidFill>
                  <a:srgbClr val="000000"/>
                </a:solidFill>
                <a:latin typeface="Times New Roman" panose="02020603050405020304" pitchFamily="18" charset="0"/>
                <a:ea typeface="Times New Roman" panose="02020603050405020304" pitchFamily="18" charset="0"/>
              </a:rPr>
              <a:t> con </a:t>
            </a:r>
            <a:r>
              <a:rPr lang="en-US" sz="2200" dirty="0" err="1">
                <a:solidFill>
                  <a:srgbClr val="000000"/>
                </a:solidFill>
                <a:latin typeface="Times New Roman" panose="02020603050405020304" pitchFamily="18" charset="0"/>
                <a:ea typeface="Times New Roman" panose="02020603050405020304" pitchFamily="18" charset="0"/>
              </a:rPr>
              <a:t>ngồi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chơi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với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nhau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như</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đôi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bạn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cùng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tuổi</a:t>
            </a:r>
            <a:r>
              <a:rPr lang="en-US" sz="2200" dirty="0">
                <a:solidFill>
                  <a:srgbClr val="000000"/>
                </a:solidFill>
                <a:latin typeface="Times New Roman" panose="02020603050405020304" pitchFamily="18" charset="0"/>
                <a:ea typeface="Times New Roman" panose="02020603050405020304" pitchFamily="18" charset="0"/>
              </a:rPr>
              <a:t>.</a:t>
            </a:r>
          </a:p>
          <a:p>
            <a:pPr marL="30480" marR="30480" lvl="0" indent="0" algn="l" defTabSz="914400" rtl="0" eaLnBrk="1" fontAlgn="auto" latinLnBrk="0" hangingPunct="1">
              <a:spcBef>
                <a:spcPts val="0"/>
              </a:spcBef>
              <a:buClrTx/>
              <a:buSzTx/>
              <a:buFontTx/>
              <a:buNone/>
              <a:tabLst/>
              <a:defRPr/>
            </a:pP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Có</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lần</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hai</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bố</a:t>
            </a:r>
            <a:r>
              <a:rPr lang="en-US" sz="2200" dirty="0">
                <a:solidFill>
                  <a:srgbClr val="000000"/>
                </a:solidFill>
                <a:latin typeface="Times New Roman" panose="02020603050405020304" pitchFamily="18" charset="0"/>
              </a:rPr>
              <a:t> con </a:t>
            </a:r>
            <a:r>
              <a:rPr lang="en-US" sz="2200" dirty="0" err="1">
                <a:solidFill>
                  <a:srgbClr val="000000"/>
                </a:solidFill>
                <a:latin typeface="Times New Roman" panose="02020603050405020304" pitchFamily="18" charset="0"/>
              </a:rPr>
              <a:t>chơi</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trò</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chơi</a:t>
            </a:r>
            <a:r>
              <a:rPr lang="en-US" sz="2200" dirty="0">
                <a:solidFill>
                  <a:srgbClr val="000000"/>
                </a:solidFill>
                <a:latin typeface="Times New Roman" panose="02020603050405020304" pitchFamily="18" charset="0"/>
              </a:rPr>
              <a:t> “ </a:t>
            </a:r>
            <a:r>
              <a:rPr lang="en-US" sz="2200" dirty="0" err="1">
                <a:solidFill>
                  <a:srgbClr val="000000"/>
                </a:solidFill>
                <a:latin typeface="Times New Roman" panose="02020603050405020304" pitchFamily="18" charset="0"/>
              </a:rPr>
              <a:t>ăn</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cỗ</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Hường</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đưa</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cái</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bát</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nhựa</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cho</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bố</a:t>
            </a:r>
            <a:r>
              <a:rPr lang="en-US" sz="2200" dirty="0">
                <a:solidFill>
                  <a:srgbClr val="000000"/>
                </a:solidFill>
                <a:latin typeface="Times New Roman" panose="02020603050405020304" pitchFamily="18" charset="0"/>
              </a:rPr>
              <a:t>:</a:t>
            </a:r>
          </a:p>
          <a:p>
            <a:pPr marL="30480" marR="30480">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rPr>
              <a:t>Mời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rPr>
              <a:t>bác</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rPr>
              <a:t>xơi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a:t>
            </a:r>
          </a:p>
          <a:p>
            <a:pPr marL="30480" marR="30480" lvl="0" algn="l" defTabSz="914400" rtl="0" eaLnBrk="1" fontAlgn="auto" latinLnBrk="0" hangingPunct="1">
              <a:spcBef>
                <a:spcPts val="0"/>
              </a:spcBef>
              <a:buClrTx/>
              <a:buSzTx/>
              <a:tabLst/>
              <a:defRPr/>
            </a:pPr>
            <a:r>
              <a:rPr lang="en-US" sz="2200" dirty="0">
                <a:solidFill>
                  <a:prstClr val="black"/>
                </a:solidFill>
                <a:latin typeface="Calibri"/>
              </a:rPr>
              <a:t>      </a:t>
            </a:r>
            <a:r>
              <a:rPr lang="en-US" sz="2200" dirty="0" err="1">
                <a:solidFill>
                  <a:prstClr val="black"/>
                </a:solidFill>
                <a:latin typeface="Times New Roman" pitchFamily="18" charset="0"/>
                <a:cs typeface="Times New Roman" pitchFamily="18" charset="0"/>
              </a:rPr>
              <a:t>Bố</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bằng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hai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tay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hẳn</a:t>
            </a:r>
            <a:r>
              <a:rPr lang="en-US" sz="2200" dirty="0">
                <a:solidFill>
                  <a:prstClr val="black"/>
                </a:solidFill>
                <a:latin typeface="Times New Roman" pitchFamily="18" charset="0"/>
                <a:cs typeface="Times New Roman" pitchFamily="18" charset="0"/>
              </a:rPr>
              <a:t> hoi </a:t>
            </a:r>
            <a:r>
              <a:rPr lang="en-US" sz="2200" dirty="0" err="1">
                <a:solidFill>
                  <a:prstClr val="black"/>
                </a:solidFill>
                <a:latin typeface="Times New Roman" pitchFamily="18" charset="0"/>
                <a:cs typeface="Times New Roman" pitchFamily="18" charset="0"/>
              </a:rPr>
              <a:t>và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nói</a:t>
            </a:r>
            <a:r>
              <a:rPr lang="en-US" sz="2200" dirty="0">
                <a:solidFill>
                  <a:prstClr val="black"/>
                </a:solidFill>
                <a:latin typeface="Times New Roman" pitchFamily="18" charset="0"/>
                <a:cs typeface="Times New Roman" pitchFamily="18" charset="0"/>
              </a:rPr>
              <a:t>:</a:t>
            </a:r>
          </a:p>
          <a:p>
            <a:pPr marL="30480" marR="30480" lvl="0" algn="l" defTabSz="914400" rtl="0" eaLnBrk="1" fontAlgn="auto" latinLnBrk="0" hangingPunct="1">
              <a:spcBef>
                <a:spcPts val="0"/>
              </a:spcBef>
              <a:buClrTx/>
              <a:buSzTx/>
              <a:tabLst/>
              <a:defRPr/>
            </a:pPr>
            <a:r>
              <a:rPr lang="en-US" sz="2200" dirty="0">
                <a:solidFill>
                  <a:prstClr val="black"/>
                </a:solidFill>
                <a:latin typeface="Times New Roman" pitchFamily="18" charset="0"/>
                <a:cs typeface="Times New Roman" pitchFamily="18" charset="0"/>
              </a:rPr>
              <a:t>      - </a:t>
            </a:r>
            <a:r>
              <a:rPr lang="en-US" sz="2200" dirty="0" err="1">
                <a:solidFill>
                  <a:prstClr val="black"/>
                </a:solidFill>
                <a:latin typeface="Times New Roman" pitchFamily="18" charset="0"/>
                <a:cs typeface="Times New Roman" pitchFamily="18" charset="0"/>
              </a:rPr>
              <a:t>Xin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bác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Mời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bác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xơi</a:t>
            </a:r>
            <a:r>
              <a:rPr lang="en-US" sz="2200" dirty="0">
                <a:solidFill>
                  <a:prstClr val="black"/>
                </a:solidFill>
                <a:latin typeface="Times New Roman" pitchFamily="18" charset="0"/>
                <a:cs typeface="Times New Roman" pitchFamily="18" charset="0"/>
              </a:rPr>
              <a:t>!</a:t>
            </a:r>
          </a:p>
          <a:p>
            <a:pPr marL="30480" marR="30480" lvl="0" algn="l" defTabSz="914400" rtl="0" eaLnBrk="1" fontAlgn="auto" latinLnBrk="0" hangingPunct="1">
              <a:spcBef>
                <a:spcPts val="0"/>
              </a:spcBef>
              <a:buClrTx/>
              <a:buSzTx/>
              <a:tabLst/>
              <a:defRPr/>
            </a:pPr>
            <a:r>
              <a:rPr lang="en-US" sz="2200" dirty="0">
                <a:solidFill>
                  <a:prstClr val="black"/>
                </a:solidFill>
                <a:latin typeface="Times New Roman" pitchFamily="18" charset="0"/>
                <a:cs typeface="Times New Roman" pitchFamily="18" charset="0"/>
              </a:rPr>
              <a:t>      - </a:t>
            </a:r>
            <a:r>
              <a:rPr lang="en-US" sz="2200" dirty="0" err="1">
                <a:solidFill>
                  <a:prstClr val="black"/>
                </a:solidFill>
                <a:latin typeface="Times New Roman" pitchFamily="18" charset="0"/>
                <a:cs typeface="Times New Roman" pitchFamily="18" charset="0"/>
              </a:rPr>
              <a:t>Bác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nữa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không</a:t>
            </a:r>
            <a:r>
              <a:rPr lang="en-US" sz="2200" dirty="0">
                <a:solidFill>
                  <a:prstClr val="black"/>
                </a:solidFill>
                <a:latin typeface="Times New Roman" pitchFamily="18" charset="0"/>
                <a:cs typeface="Times New Roman" pitchFamily="18" charset="0"/>
              </a:rPr>
              <a:t> ạ?</a:t>
            </a:r>
          </a:p>
          <a:p>
            <a:pPr marL="30480" marR="30480" lvl="0" algn="l" defTabSz="914400" rtl="0" eaLnBrk="1" fontAlgn="auto" latinLnBrk="0" hangingPunct="1">
              <a:spcBef>
                <a:spcPts val="0"/>
              </a:spcBef>
              <a:buClrTx/>
              <a:buSzTx/>
              <a:tabLst/>
              <a:defRPr/>
            </a:pP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Cảm</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ơn</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bác</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Tôi</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đủ</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rồi</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a:t>
            </a:r>
            <a:endParaRPr kumimoji="0" lang="en-US" sz="2200" b="0" i="0" u="none" strike="noStrike" kern="1200" cap="none" spc="0" normalizeH="0" baseline="0" noProof="0" dirty="0">
              <a:ln>
                <a:noFill/>
              </a:ln>
              <a:solidFill>
                <a:prstClr val="black"/>
              </a:solidFill>
              <a:effectLst/>
              <a:uLnTx/>
              <a:uFillTx/>
              <a:latin typeface="Calibri"/>
            </a:endParaRPr>
          </a:p>
        </p:txBody>
      </p:sp>
      <p:sp>
        <p:nvSpPr>
          <p:cNvPr id="6" name="TextBox 5">
            <a:extLst>
              <a:ext uri="{FF2B5EF4-FFF2-40B4-BE49-F238E27FC236}">
                <a16:creationId xmlns:a16="http://schemas.microsoft.com/office/drawing/2014/main" id="{2D3ECA9E-8442-417E-8A88-C6236269A505}"/>
              </a:ext>
            </a:extLst>
          </p:cNvPr>
          <p:cNvSpPr txBox="1"/>
          <p:nvPr/>
        </p:nvSpPr>
        <p:spPr>
          <a:xfrm>
            <a:off x="497827" y="3064041"/>
            <a:ext cx="11617973" cy="1446550"/>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cùng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phá</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lên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cười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sau</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đổi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cho</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nhau</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hỏi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a:t>
            </a:r>
          </a:p>
          <a:p>
            <a:pPr marL="30480" marR="30480" lvl="0" indent="0" algn="just" defTabSz="914400" rtl="0" eaLnBrk="1" fontAlgn="auto" latinLnBrk="0" hangingPunct="1">
              <a:lnSpc>
                <a:spcPct val="100000"/>
              </a:lnSpc>
              <a:spcBef>
                <a:spcPts val="0"/>
              </a:spcBef>
              <a:buClrTx/>
              <a:buSzTx/>
              <a:buFontTx/>
              <a:buNone/>
              <a:tabLst/>
              <a:defRPr/>
            </a:pPr>
            <a:r>
              <a:rPr lang="en-US" sz="2200" baseline="0" dirty="0">
                <a:solidFill>
                  <a:srgbClr val="000000"/>
                </a:solidFill>
                <a:latin typeface="Times New Roman" panose="02020603050405020304" pitchFamily="18" charset="0"/>
                <a:ea typeface="Times New Roman" panose="02020603050405020304" pitchFamily="18" charset="0"/>
              </a:rPr>
              <a:t>        - </a:t>
            </a:r>
            <a:r>
              <a:rPr lang="en-US" sz="2200" baseline="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xơi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gì</a:t>
            </a:r>
            <a:r>
              <a:rPr lang="en-US" sz="2200" dirty="0">
                <a:solidFill>
                  <a:srgbClr val="000000"/>
                </a:solidFill>
                <a:latin typeface="Times New Roman" panose="02020603050405020304" pitchFamily="18" charset="0"/>
                <a:ea typeface="Times New Roman" panose="02020603050405020304" pitchFamily="18" charset="0"/>
              </a:rPr>
              <a:t> ạ?</a:t>
            </a:r>
          </a:p>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Dạ</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xin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miến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ạ.</a:t>
            </a:r>
          </a:p>
          <a:p>
            <a:pPr marL="30480" marR="30480" lvl="0" indent="0" algn="just" defTabSz="914400" rtl="0" eaLnBrk="1" fontAlgn="auto" latinLnBrk="0" hangingPunct="1">
              <a:lnSpc>
                <a:spcPct val="100000"/>
              </a:lnSpc>
              <a:spcBef>
                <a:spcPts val="0"/>
              </a:spcBef>
              <a:buClrTx/>
              <a:buSzTx/>
              <a:buFontTx/>
              <a:buNone/>
              <a:tabLst/>
              <a:defRPr/>
            </a:pPr>
            <a:r>
              <a:rPr lang="en-US" sz="2200" dirty="0">
                <a:solidFill>
                  <a:srgbClr val="000000"/>
                </a:solidFill>
                <a:latin typeface="Times New Roman" panose="02020603050405020304" pitchFamily="18" charset="0"/>
                <a:ea typeface="Times New Roman" panose="02020603050405020304" pitchFamily="18" charset="0"/>
              </a:rPr>
              <a:t>        - </a:t>
            </a:r>
            <a:r>
              <a:rPr lang="en-US" sz="2200" dirty="0" err="1">
                <a:solidFill>
                  <a:srgbClr val="000000"/>
                </a:solidFill>
                <a:latin typeface="Times New Roman" panose="02020603050405020304" pitchFamily="18" charset="0"/>
                <a:ea typeface="Times New Roman" panose="02020603050405020304" pitchFamily="18" charset="0"/>
              </a:rPr>
              <a:t>Đây</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mời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870807" y="0"/>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TRÒ CHƠI CỦA BỐ</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F4D008B5-83C4-4C7D-83B1-2542F0F26F57}"/>
              </a:ext>
            </a:extLst>
          </p:cNvPr>
          <p:cNvSpPr txBox="1"/>
          <p:nvPr/>
        </p:nvSpPr>
        <p:spPr>
          <a:xfrm>
            <a:off x="8906587" y="6363866"/>
            <a:ext cx="2990850" cy="769441"/>
          </a:xfrm>
          <a:prstGeom prst="rect">
            <a:avLst/>
          </a:prstGeom>
          <a:noFill/>
        </p:spPr>
        <p:txBody>
          <a:bodyPr wrap="square" rtlCol="0">
            <a:spAutoFit/>
          </a:bodyPr>
          <a:lstStyle/>
          <a:p>
            <a:r>
              <a:rPr kumimoji="0" lang="en-US" sz="2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(Theo </a:t>
            </a:r>
            <a:r>
              <a:rPr kumimoji="0" lang="en-US" sz="2200" b="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Phong</a:t>
            </a:r>
            <a:r>
              <a:rPr kumimoji="0" lang="en-US" sz="2200" b="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Thu</a:t>
            </a:r>
            <a:r>
              <a:rPr kumimoji="0" lang="en-US" sz="2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a:t>
            </a:r>
            <a:endPar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endParaRPr lang="en-US" sz="2200" dirty="0"/>
          </a:p>
        </p:txBody>
      </p:sp>
      <p:sp>
        <p:nvSpPr>
          <p:cNvPr id="16" name="Oval 15">
            <a:extLst>
              <a:ext uri="{FF2B5EF4-FFF2-40B4-BE49-F238E27FC236}">
                <a16:creationId xmlns:a16="http://schemas.microsoft.com/office/drawing/2014/main" id="{2BC9162F-F75A-4A4F-9B59-14AC9CCF2CBC}"/>
              </a:ext>
            </a:extLst>
          </p:cNvPr>
          <p:cNvSpPr/>
          <p:nvPr/>
        </p:nvSpPr>
        <p:spPr>
          <a:xfrm>
            <a:off x="737568" y="3222765"/>
            <a:ext cx="465486" cy="421373"/>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17" name="Oval 16">
            <a:extLst>
              <a:ext uri="{FF2B5EF4-FFF2-40B4-BE49-F238E27FC236}">
                <a16:creationId xmlns:a16="http://schemas.microsoft.com/office/drawing/2014/main" id="{6026A475-6858-41F5-98B6-CFF25BC57101}"/>
              </a:ext>
            </a:extLst>
          </p:cNvPr>
          <p:cNvSpPr/>
          <p:nvPr/>
        </p:nvSpPr>
        <p:spPr>
          <a:xfrm>
            <a:off x="870807" y="253715"/>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3" name="TextBox 12">
            <a:extLst>
              <a:ext uri="{FF2B5EF4-FFF2-40B4-BE49-F238E27FC236}">
                <a16:creationId xmlns:a16="http://schemas.microsoft.com/office/drawing/2014/main" id="{2D3ECA9E-8442-417E-8A88-C6236269A505}"/>
              </a:ext>
            </a:extLst>
          </p:cNvPr>
          <p:cNvSpPr txBox="1"/>
          <p:nvPr/>
        </p:nvSpPr>
        <p:spPr>
          <a:xfrm>
            <a:off x="501326" y="4415333"/>
            <a:ext cx="11617973" cy="1785104"/>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Hường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đưa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tay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ra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cầm</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lấy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nhựa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bảo</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a:t>
            </a:r>
          </a:p>
          <a:p>
            <a:pPr marL="30480" marR="30480" lvl="0" indent="0" algn="just" defTabSz="914400" rtl="0" eaLnBrk="1" fontAlgn="auto" latinLnBrk="0" hangingPunct="1">
              <a:lnSpc>
                <a:spcPct val="100000"/>
              </a:lnSpc>
              <a:spcBef>
                <a:spcPts val="0"/>
              </a:spcBef>
              <a:buClrTx/>
              <a:buSzTx/>
              <a:buFontTx/>
              <a:buNone/>
              <a:tabLst/>
              <a:defRPr/>
            </a:pPr>
            <a:r>
              <a:rPr lang="en-US" sz="2200" baseline="0" dirty="0">
                <a:solidFill>
                  <a:srgbClr val="000000"/>
                </a:solidFill>
                <a:latin typeface="Times New Roman" panose="02020603050405020304" pitchFamily="18" charset="0"/>
                <a:ea typeface="Times New Roman" panose="02020603050405020304" pitchFamily="18" charset="0"/>
              </a:rPr>
              <a:t>        - </a:t>
            </a:r>
            <a:r>
              <a:rPr lang="en-US" sz="2200" baseline="0" dirty="0" err="1">
                <a:solidFill>
                  <a:srgbClr val="000000"/>
                </a:solidFill>
                <a:latin typeface="Times New Roman" panose="02020603050405020304" pitchFamily="18" charset="0"/>
                <a:ea typeface="Times New Roman" panose="02020603050405020304" pitchFamily="18" charset="0"/>
              </a:rPr>
              <a:t>Ấy</a:t>
            </a:r>
            <a:r>
              <a:rPr lang="en-US" sz="2200" baseline="0" dirty="0">
                <a:solidFill>
                  <a:srgbClr val="000000"/>
                </a:solidFill>
                <a:latin typeface="Times New Roman" panose="02020603050405020304" pitchFamily="18" charset="0"/>
                <a:ea typeface="Times New Roman" panose="02020603050405020304" pitchFamily="18" charset="0"/>
              </a:rPr>
              <a:t>,</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phải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đỡ</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bằng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hai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tay</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Tôi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đưa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bằng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hai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tay</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cơ</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mà</a:t>
            </a:r>
            <a:r>
              <a:rPr lang="en-US" sz="2200" dirty="0">
                <a:solidFill>
                  <a:srgbClr val="000000"/>
                </a:solidFill>
                <a:latin typeface="Times New Roman" panose="02020603050405020304" pitchFamily="18" charset="0"/>
                <a:ea typeface="Times New Roman" panose="02020603050405020304" pitchFamily="18" charset="0"/>
              </a:rPr>
              <a:t>!</a:t>
            </a:r>
          </a:p>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Năm</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nay,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công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tác</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xa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Đến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bữa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ăn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nhìn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bàn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tay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của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Hường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lễ</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phép</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đón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cơm</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mẹ</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nhớ</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đến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lúc</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chơi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với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nhau</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Mẹ</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nghĩ</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Hường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không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biết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rằng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ngay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trong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trò</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chơi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ấy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đã</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dạy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một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nết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ngoan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a:t>
            </a:r>
          </a:p>
        </p:txBody>
      </p:sp>
      <p:sp>
        <p:nvSpPr>
          <p:cNvPr id="18" name="Oval 17">
            <a:extLst>
              <a:ext uri="{FF2B5EF4-FFF2-40B4-BE49-F238E27FC236}">
                <a16:creationId xmlns:a16="http://schemas.microsoft.com/office/drawing/2014/main" id="{2BC9162F-F75A-4A4F-9B59-14AC9CCF2CBC}"/>
              </a:ext>
            </a:extLst>
          </p:cNvPr>
          <p:cNvSpPr/>
          <p:nvPr/>
        </p:nvSpPr>
        <p:spPr>
          <a:xfrm>
            <a:off x="685028" y="4486574"/>
            <a:ext cx="465486" cy="421373"/>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20" name="Cloud 19">
            <a:extLst>
              <a:ext uri="{FF2B5EF4-FFF2-40B4-BE49-F238E27FC236}">
                <a16:creationId xmlns:a16="http://schemas.microsoft.com/office/drawing/2014/main" id="{EE264379-E7FC-4832-8F53-F45F8F71470D}"/>
              </a:ext>
            </a:extLst>
          </p:cNvPr>
          <p:cNvSpPr/>
          <p:nvPr/>
        </p:nvSpPr>
        <p:spPr>
          <a:xfrm rot="10800000" flipV="1">
            <a:off x="2636613" y="6289369"/>
            <a:ext cx="5793012" cy="400269"/>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theo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nhóm</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3834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
                                        </p:tgtEl>
                                        <p:attrNameLst>
                                          <p:attrName>style.color</p:attrName>
                                        </p:attrNameLst>
                                      </p:cBhvr>
                                      <p:to>
                                        <a:srgbClr val="002060"/>
                                      </p:to>
                                    </p:animClr>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par>
                                <p:cTn id="19" presetID="3" presetClass="emph" presetSubtype="2" fill="hold" grpId="0" nodeType="withEffect">
                                  <p:stCondLst>
                                    <p:cond delay="0"/>
                                  </p:stCondLst>
                                  <p:childTnLst>
                                    <p:animClr clrSpc="rgb" dir="cw">
                                      <p:cBhvr override="childStyle">
                                        <p:cTn id="20" dur="1000" fill="hold"/>
                                        <p:tgtEl>
                                          <p:spTgt spid="6"/>
                                        </p:tgtEl>
                                        <p:attrNameLst>
                                          <p:attrName>style.color</p:attrName>
                                        </p:attrNameLst>
                                      </p:cBhvr>
                                      <p:to>
                                        <a:srgbClr val="CC0066"/>
                                      </p:to>
                                    </p:animClr>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1000"/>
                                        <p:tgtEl>
                                          <p:spTgt spid="16"/>
                                        </p:tgtEl>
                                      </p:cBhvr>
                                    </p:animEffect>
                                  </p:childTnLst>
                                </p:cTn>
                              </p:par>
                              <p:par>
                                <p:cTn id="25" presetID="3" presetClass="emph" presetSubtype="2" fill="hold" grpId="0" nodeType="withEffect">
                                  <p:stCondLst>
                                    <p:cond delay="0"/>
                                  </p:stCondLst>
                                  <p:childTnLst>
                                    <p:animClr clrSpc="rgb" dir="cw">
                                      <p:cBhvr override="childStyle">
                                        <p:cTn id="26" dur="1000" fill="hold"/>
                                        <p:tgtEl>
                                          <p:spTgt spid="13"/>
                                        </p:tgtEl>
                                        <p:attrNameLst>
                                          <p:attrName>style.color</p:attrName>
                                        </p:attrNameLst>
                                      </p:cBhvr>
                                      <p:to>
                                        <a:srgbClr val="CC0066"/>
                                      </p:to>
                                    </p:animClr>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11" grpId="0" animBg="1"/>
      <p:bldP spid="2" grpId="0"/>
      <p:bldP spid="6" grpId="0"/>
      <p:bldP spid="16" grpId="0" animBg="1"/>
      <p:bldP spid="17" grpId="0" animBg="1"/>
      <p:bldP spid="13"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5" name="Google Shape;345;p31"/>
          <p:cNvGrpSpPr/>
          <p:nvPr/>
        </p:nvGrpSpPr>
        <p:grpSpPr>
          <a:xfrm rot="271998">
            <a:off x="433867" y="1922515"/>
            <a:ext cx="9449373" cy="3254180"/>
            <a:chOff x="3301878" y="2654755"/>
            <a:chExt cx="819004" cy="605284"/>
          </a:xfrm>
        </p:grpSpPr>
        <p:sp>
          <p:nvSpPr>
            <p:cNvPr id="346" name="Google Shape;346;p31"/>
            <p:cNvSpPr/>
            <p:nvPr/>
          </p:nvSpPr>
          <p:spPr>
            <a:xfrm>
              <a:off x="3307935" y="2790603"/>
              <a:ext cx="800405" cy="469436"/>
            </a:xfrm>
            <a:custGeom>
              <a:avLst/>
              <a:gdLst/>
              <a:ahLst/>
              <a:cxnLst/>
              <a:rect l="l" t="t" r="r" b="b"/>
              <a:pathLst>
                <a:path w="61712" h="36194" extrusionOk="0">
                  <a:moveTo>
                    <a:pt x="56975" y="1"/>
                  </a:moveTo>
                  <a:lnTo>
                    <a:pt x="1" y="5705"/>
                  </a:lnTo>
                  <a:lnTo>
                    <a:pt x="4737" y="36194"/>
                  </a:lnTo>
                  <a:lnTo>
                    <a:pt x="61711" y="30489"/>
                  </a:lnTo>
                  <a:lnTo>
                    <a:pt x="56975" y="1"/>
                  </a:lnTo>
                  <a:close/>
                </a:path>
              </a:pathLst>
            </a:custGeom>
            <a:solidFill>
              <a:srgbClr val="D9D9D9">
                <a:alpha val="56250"/>
              </a:srgbClr>
            </a:solidFill>
            <a:ln>
              <a:noFill/>
            </a:ln>
          </p:spPr>
          <p:txBody>
            <a:bodyPr spcFirstLastPara="1" wrap="square" lIns="121900" tIns="121900" rIns="121900" bIns="121900" anchor="ctr" anchorCtr="0">
              <a:noAutofit/>
            </a:bodyPr>
            <a:lstStyle/>
            <a:p>
              <a:endParaRPr sz="2400"/>
            </a:p>
          </p:txBody>
        </p:sp>
        <p:sp>
          <p:nvSpPr>
            <p:cNvPr id="347" name="Google Shape;347;p31"/>
            <p:cNvSpPr/>
            <p:nvPr/>
          </p:nvSpPr>
          <p:spPr>
            <a:xfrm>
              <a:off x="3301878" y="2654755"/>
              <a:ext cx="819004" cy="605284"/>
            </a:xfrm>
            <a:custGeom>
              <a:avLst/>
              <a:gdLst/>
              <a:ahLst/>
              <a:cxnLst/>
              <a:rect l="l" t="t" r="r" b="b"/>
              <a:pathLst>
                <a:path w="63146" h="46668" extrusionOk="0">
                  <a:moveTo>
                    <a:pt x="57909" y="1"/>
                  </a:moveTo>
                  <a:cubicBezTo>
                    <a:pt x="50070" y="8540"/>
                    <a:pt x="1" y="12543"/>
                    <a:pt x="1" y="12543"/>
                  </a:cubicBezTo>
                  <a:lnTo>
                    <a:pt x="5204" y="46668"/>
                  </a:lnTo>
                  <a:cubicBezTo>
                    <a:pt x="5204" y="46668"/>
                    <a:pt x="54840" y="43132"/>
                    <a:pt x="63146" y="34125"/>
                  </a:cubicBezTo>
                  <a:lnTo>
                    <a:pt x="57909"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48" name="Google Shape;348;p31"/>
            <p:cNvSpPr/>
            <p:nvPr/>
          </p:nvSpPr>
          <p:spPr>
            <a:xfrm>
              <a:off x="3301878" y="2804027"/>
              <a:ext cx="200763" cy="456012"/>
            </a:xfrm>
            <a:custGeom>
              <a:avLst/>
              <a:gdLst/>
              <a:ahLst/>
              <a:cxnLst/>
              <a:rect l="l" t="t" r="r" b="b"/>
              <a:pathLst>
                <a:path w="15479" h="35159" extrusionOk="0">
                  <a:moveTo>
                    <a:pt x="10275" y="0"/>
                  </a:moveTo>
                  <a:lnTo>
                    <a:pt x="1" y="1034"/>
                  </a:lnTo>
                  <a:lnTo>
                    <a:pt x="5204" y="35159"/>
                  </a:lnTo>
                  <a:lnTo>
                    <a:pt x="15478" y="34124"/>
                  </a:lnTo>
                  <a:lnTo>
                    <a:pt x="10275" y="0"/>
                  </a:lnTo>
                  <a:close/>
                </a:path>
              </a:pathLst>
            </a:custGeom>
            <a:solidFill>
              <a:srgbClr val="EB4880"/>
            </a:solidFill>
            <a:ln>
              <a:noFill/>
            </a:ln>
          </p:spPr>
          <p:txBody>
            <a:bodyPr spcFirstLastPara="1" wrap="square" lIns="121900" tIns="121900" rIns="121900" bIns="121900" anchor="ctr" anchorCtr="0">
              <a:noAutofit/>
            </a:bodyPr>
            <a:lstStyle/>
            <a:p>
              <a:endParaRPr sz="2400"/>
            </a:p>
          </p:txBody>
        </p:sp>
      </p:grpSp>
      <p:sp>
        <p:nvSpPr>
          <p:cNvPr id="351" name="Google Shape;351;p31"/>
          <p:cNvSpPr txBox="1">
            <a:spLocks noGrp="1"/>
          </p:cNvSpPr>
          <p:nvPr>
            <p:ph type="body" idx="1"/>
          </p:nvPr>
        </p:nvSpPr>
        <p:spPr>
          <a:xfrm rot="-325168">
            <a:off x="2567405" y="2547958"/>
            <a:ext cx="7270424" cy="1886512"/>
          </a:xfrm>
          <a:prstGeom prst="rect">
            <a:avLst/>
          </a:prstGeom>
        </p:spPr>
        <p:txBody>
          <a:bodyPr spcFirstLastPara="1" wrap="square" lIns="121900" tIns="121900" rIns="121900" bIns="121900" anchor="ctr" anchorCtr="0">
            <a:noAutofit/>
          </a:bodyPr>
          <a:lstStyle/>
          <a:p>
            <a:pPr marL="0" indent="0" algn="just">
              <a:buNone/>
            </a:pPr>
            <a:r>
              <a:rPr lang="en" sz="3200" b="1" dirty="0">
                <a:solidFill>
                  <a:schemeClr val="tx1"/>
                </a:solidFill>
                <a:latin typeface="Times New Roman" panose="02020603050405020304" pitchFamily="18" charset="0"/>
                <a:cs typeface="Times New Roman" panose="02020603050405020304" pitchFamily="18" charset="0"/>
              </a:rPr>
              <a:t>Xơi:</a:t>
            </a:r>
            <a:r>
              <a:rPr lang="en" sz="3200" dirty="0">
                <a:latin typeface="Times New Roman" panose="02020603050405020304" pitchFamily="18" charset="0"/>
                <a:cs typeface="Times New Roman" panose="02020603050405020304" pitchFamily="18" charset="0"/>
              </a:rPr>
              <a:t> ( lời mời lịch sự) ăn, uống</a:t>
            </a:r>
            <a:endParaRPr sz="3200" dirty="0">
              <a:latin typeface="Times New Roman" panose="02020603050405020304" pitchFamily="18" charset="0"/>
              <a:cs typeface="Times New Roman" panose="02020603050405020304" pitchFamily="18" charset="0"/>
            </a:endParaRPr>
          </a:p>
        </p:txBody>
      </p:sp>
      <p:grpSp>
        <p:nvGrpSpPr>
          <p:cNvPr id="360" name="Google Shape;360;p31"/>
          <p:cNvGrpSpPr/>
          <p:nvPr/>
        </p:nvGrpSpPr>
        <p:grpSpPr>
          <a:xfrm>
            <a:off x="10360083" y="5619246"/>
            <a:ext cx="440480" cy="653095"/>
            <a:chOff x="4508863" y="1528200"/>
            <a:chExt cx="318850" cy="472800"/>
          </a:xfrm>
        </p:grpSpPr>
        <p:sp>
          <p:nvSpPr>
            <p:cNvPr id="361" name="Google Shape;361;p31"/>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62" name="Google Shape;362;p31"/>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63" name="Google Shape;363;p31"/>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64" name="Google Shape;364;p31"/>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121900" tIns="121900" rIns="121900" bIns="121900" anchor="ctr" anchorCtr="0">
              <a:noAutofit/>
            </a:bodyPr>
            <a:lstStyle/>
            <a:p>
              <a:endParaRPr sz="2400"/>
            </a:p>
          </p:txBody>
        </p:sp>
      </p:grpSp>
      <p:grpSp>
        <p:nvGrpSpPr>
          <p:cNvPr id="365" name="Google Shape;365;p31"/>
          <p:cNvGrpSpPr/>
          <p:nvPr/>
        </p:nvGrpSpPr>
        <p:grpSpPr>
          <a:xfrm>
            <a:off x="10988712" y="5686445"/>
            <a:ext cx="440480" cy="653095"/>
            <a:chOff x="4508863" y="1528200"/>
            <a:chExt cx="318850" cy="472800"/>
          </a:xfrm>
        </p:grpSpPr>
        <p:sp>
          <p:nvSpPr>
            <p:cNvPr id="366" name="Google Shape;366;p31"/>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67" name="Google Shape;367;p31"/>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68" name="Google Shape;368;p31"/>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69" name="Google Shape;369;p31"/>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121900" tIns="121900" rIns="121900" bIns="121900" anchor="ctr" anchorCtr="0">
              <a:noAutofit/>
            </a:bodyPr>
            <a:lstStyle/>
            <a:p>
              <a:endParaRPr sz="2400"/>
            </a:p>
          </p:txBody>
        </p:sp>
      </p:grpSp>
      <p:grpSp>
        <p:nvGrpSpPr>
          <p:cNvPr id="50" name="Google Shape;378;p32">
            <a:extLst>
              <a:ext uri="{FF2B5EF4-FFF2-40B4-BE49-F238E27FC236}">
                <a16:creationId xmlns:a16="http://schemas.microsoft.com/office/drawing/2014/main" id="{0751BB3A-9070-474E-96CA-726CE82CA4F2}"/>
              </a:ext>
            </a:extLst>
          </p:cNvPr>
          <p:cNvGrpSpPr/>
          <p:nvPr/>
        </p:nvGrpSpPr>
        <p:grpSpPr>
          <a:xfrm>
            <a:off x="532566" y="556453"/>
            <a:ext cx="6030450" cy="1266841"/>
            <a:chOff x="603225" y="2182575"/>
            <a:chExt cx="2577800" cy="424450"/>
          </a:xfrm>
        </p:grpSpPr>
        <p:sp>
          <p:nvSpPr>
            <p:cNvPr id="51" name="Google Shape;379;p32">
              <a:extLst>
                <a:ext uri="{FF2B5EF4-FFF2-40B4-BE49-F238E27FC236}">
                  <a16:creationId xmlns:a16="http://schemas.microsoft.com/office/drawing/2014/main" id="{2001447A-049B-4ACB-B5E9-F6443245C8CB}"/>
                </a:ext>
              </a:extLst>
            </p:cNvPr>
            <p:cNvSpPr/>
            <p:nvPr/>
          </p:nvSpPr>
          <p:spPr>
            <a:xfrm>
              <a:off x="603225" y="2317450"/>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380;p32">
              <a:extLst>
                <a:ext uri="{FF2B5EF4-FFF2-40B4-BE49-F238E27FC236}">
                  <a16:creationId xmlns:a16="http://schemas.microsoft.com/office/drawing/2014/main" id="{8355DC6D-5349-4854-81D3-57F634FE0DD0}"/>
                </a:ext>
              </a:extLst>
            </p:cNvPr>
            <p:cNvSpPr/>
            <p:nvPr/>
          </p:nvSpPr>
          <p:spPr>
            <a:xfrm>
              <a:off x="973850" y="2427875"/>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381;p32">
              <a:extLst>
                <a:ext uri="{FF2B5EF4-FFF2-40B4-BE49-F238E27FC236}">
                  <a16:creationId xmlns:a16="http://schemas.microsoft.com/office/drawing/2014/main" id="{64365CAA-00A6-4ACA-BA3D-ED043BFBD418}"/>
                </a:ext>
              </a:extLst>
            </p:cNvPr>
            <p:cNvSpPr/>
            <p:nvPr/>
          </p:nvSpPr>
          <p:spPr>
            <a:xfrm>
              <a:off x="961850" y="2182575"/>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4" name="Google Shape;386;p32">
            <a:extLst>
              <a:ext uri="{FF2B5EF4-FFF2-40B4-BE49-F238E27FC236}">
                <a16:creationId xmlns:a16="http://schemas.microsoft.com/office/drawing/2014/main" id="{1AAB2A01-C4F2-47D9-B0F9-DA3A9C5B24A0}"/>
              </a:ext>
            </a:extLst>
          </p:cNvPr>
          <p:cNvSpPr txBox="1">
            <a:spLocks/>
          </p:cNvSpPr>
          <p:nvPr/>
        </p:nvSpPr>
        <p:spPr>
          <a:xfrm>
            <a:off x="628968" y="578296"/>
            <a:ext cx="5721526"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9pPr>
          </a:lstStyle>
          <a:p>
            <a:pPr marL="0" indent="0"/>
            <a:r>
              <a:rPr lang="en-US" sz="4000" kern="0" dirty="0">
                <a:solidFill>
                  <a:srgbClr val="FF0000"/>
                </a:solidFill>
                <a:latin typeface="Times New Roman" panose="02020603050405020304" pitchFamily="18" charset="0"/>
                <a:cs typeface="Times New Roman" panose="02020603050405020304" pitchFamily="18" charset="0"/>
              </a:rPr>
              <a:t>GIẢI NGHĨA TỪ</a:t>
            </a:r>
          </a:p>
        </p:txBody>
      </p:sp>
    </p:spTree>
    <p:custDataLst>
      <p:tags r:id="rId1"/>
    </p:custDataLst>
    <p:extLst>
      <p:ext uri="{BB962C8B-B14F-4D97-AF65-F5344CB8AC3E}">
        <p14:creationId xmlns:p14="http://schemas.microsoft.com/office/powerpoint/2010/main" val="30375082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xEl>
                                              <p:pRg st="0" end="0"/>
                                            </p:txEl>
                                          </p:spTgt>
                                        </p:tgtEl>
                                        <p:attrNameLst>
                                          <p:attrName>style.visibility</p:attrName>
                                        </p:attrNameLst>
                                      </p:cBhvr>
                                      <p:to>
                                        <p:strVal val="visible"/>
                                      </p:to>
                                    </p:set>
                                    <p:animEffect transition="in" filter="fade">
                                      <p:cBhvr>
                                        <p:cTn id="7" dur="500"/>
                                        <p:tgtEl>
                                          <p:spTgt spid="3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5" name="Google Shape;345;p31"/>
          <p:cNvGrpSpPr/>
          <p:nvPr/>
        </p:nvGrpSpPr>
        <p:grpSpPr>
          <a:xfrm rot="271998">
            <a:off x="102639" y="1667476"/>
            <a:ext cx="6890304" cy="3254180"/>
            <a:chOff x="3301878" y="2654755"/>
            <a:chExt cx="819004" cy="605284"/>
          </a:xfrm>
        </p:grpSpPr>
        <p:sp>
          <p:nvSpPr>
            <p:cNvPr id="346" name="Google Shape;346;p31"/>
            <p:cNvSpPr/>
            <p:nvPr/>
          </p:nvSpPr>
          <p:spPr>
            <a:xfrm>
              <a:off x="3307935" y="2790603"/>
              <a:ext cx="800405" cy="469436"/>
            </a:xfrm>
            <a:custGeom>
              <a:avLst/>
              <a:gdLst/>
              <a:ahLst/>
              <a:cxnLst/>
              <a:rect l="l" t="t" r="r" b="b"/>
              <a:pathLst>
                <a:path w="61712" h="36194" extrusionOk="0">
                  <a:moveTo>
                    <a:pt x="56975" y="1"/>
                  </a:moveTo>
                  <a:lnTo>
                    <a:pt x="1" y="5705"/>
                  </a:lnTo>
                  <a:lnTo>
                    <a:pt x="4737" y="36194"/>
                  </a:lnTo>
                  <a:lnTo>
                    <a:pt x="61711" y="30489"/>
                  </a:lnTo>
                  <a:lnTo>
                    <a:pt x="56975" y="1"/>
                  </a:lnTo>
                  <a:close/>
                </a:path>
              </a:pathLst>
            </a:custGeom>
            <a:solidFill>
              <a:srgbClr val="D9D9D9">
                <a:alpha val="56250"/>
              </a:srgbClr>
            </a:solidFill>
            <a:ln>
              <a:noFill/>
            </a:ln>
          </p:spPr>
          <p:txBody>
            <a:bodyPr spcFirstLastPara="1" wrap="square" lIns="121900" tIns="121900" rIns="121900" bIns="121900" anchor="ctr" anchorCtr="0">
              <a:noAutofit/>
            </a:bodyPr>
            <a:lstStyle/>
            <a:p>
              <a:endParaRPr sz="2400"/>
            </a:p>
          </p:txBody>
        </p:sp>
        <p:sp>
          <p:nvSpPr>
            <p:cNvPr id="347" name="Google Shape;347;p31"/>
            <p:cNvSpPr/>
            <p:nvPr/>
          </p:nvSpPr>
          <p:spPr>
            <a:xfrm>
              <a:off x="3301878" y="2654755"/>
              <a:ext cx="819004" cy="605284"/>
            </a:xfrm>
            <a:custGeom>
              <a:avLst/>
              <a:gdLst/>
              <a:ahLst/>
              <a:cxnLst/>
              <a:rect l="l" t="t" r="r" b="b"/>
              <a:pathLst>
                <a:path w="63146" h="46668" extrusionOk="0">
                  <a:moveTo>
                    <a:pt x="57909" y="1"/>
                  </a:moveTo>
                  <a:cubicBezTo>
                    <a:pt x="50070" y="8540"/>
                    <a:pt x="1" y="12543"/>
                    <a:pt x="1" y="12543"/>
                  </a:cubicBezTo>
                  <a:lnTo>
                    <a:pt x="5204" y="46668"/>
                  </a:lnTo>
                  <a:cubicBezTo>
                    <a:pt x="5204" y="46668"/>
                    <a:pt x="54840" y="43132"/>
                    <a:pt x="63146" y="34125"/>
                  </a:cubicBezTo>
                  <a:lnTo>
                    <a:pt x="57909"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48" name="Google Shape;348;p31"/>
            <p:cNvSpPr/>
            <p:nvPr/>
          </p:nvSpPr>
          <p:spPr>
            <a:xfrm>
              <a:off x="3301878" y="2804027"/>
              <a:ext cx="200763" cy="456012"/>
            </a:xfrm>
            <a:custGeom>
              <a:avLst/>
              <a:gdLst/>
              <a:ahLst/>
              <a:cxnLst/>
              <a:rect l="l" t="t" r="r" b="b"/>
              <a:pathLst>
                <a:path w="15479" h="35159" extrusionOk="0">
                  <a:moveTo>
                    <a:pt x="10275" y="0"/>
                  </a:moveTo>
                  <a:lnTo>
                    <a:pt x="1" y="1034"/>
                  </a:lnTo>
                  <a:lnTo>
                    <a:pt x="5204" y="35159"/>
                  </a:lnTo>
                  <a:lnTo>
                    <a:pt x="15478" y="34124"/>
                  </a:lnTo>
                  <a:lnTo>
                    <a:pt x="10275" y="0"/>
                  </a:lnTo>
                  <a:close/>
                </a:path>
              </a:pathLst>
            </a:custGeom>
            <a:solidFill>
              <a:srgbClr val="EB4880"/>
            </a:solidFill>
            <a:ln>
              <a:noFill/>
            </a:ln>
          </p:spPr>
          <p:txBody>
            <a:bodyPr spcFirstLastPara="1" wrap="square" lIns="121900" tIns="121900" rIns="121900" bIns="121900" anchor="ctr" anchorCtr="0">
              <a:noAutofit/>
            </a:bodyPr>
            <a:lstStyle/>
            <a:p>
              <a:endParaRPr sz="2400"/>
            </a:p>
          </p:txBody>
        </p:sp>
      </p:grpSp>
      <p:sp>
        <p:nvSpPr>
          <p:cNvPr id="351" name="Google Shape;351;p31"/>
          <p:cNvSpPr txBox="1">
            <a:spLocks noGrp="1"/>
          </p:cNvSpPr>
          <p:nvPr>
            <p:ph type="body" idx="1"/>
          </p:nvPr>
        </p:nvSpPr>
        <p:spPr>
          <a:xfrm>
            <a:off x="1434713" y="2318033"/>
            <a:ext cx="1096713" cy="795494"/>
          </a:xfrm>
          <a:prstGeom prst="rect">
            <a:avLst/>
          </a:prstGeom>
        </p:spPr>
        <p:txBody>
          <a:bodyPr spcFirstLastPara="1" wrap="square" lIns="121900" tIns="121900" rIns="121900" bIns="121900" anchor="ctr" anchorCtr="0">
            <a:noAutofit/>
          </a:bodyPr>
          <a:lstStyle/>
          <a:p>
            <a:pPr marL="0" indent="0" algn="just">
              <a:buNone/>
            </a:pPr>
            <a:r>
              <a:rPr lang="en" sz="3200" b="1" dirty="0">
                <a:solidFill>
                  <a:schemeClr val="tx1"/>
                </a:solidFill>
                <a:latin typeface="Times New Roman" panose="02020603050405020304" pitchFamily="18" charset="0"/>
                <a:cs typeface="Times New Roman" panose="02020603050405020304" pitchFamily="18" charset="0"/>
              </a:rPr>
              <a:t>bát:</a:t>
            </a:r>
            <a:endParaRPr sz="3200" dirty="0">
              <a:latin typeface="Times New Roman" panose="02020603050405020304" pitchFamily="18" charset="0"/>
              <a:cs typeface="Times New Roman" panose="02020603050405020304" pitchFamily="18" charset="0"/>
            </a:endParaRPr>
          </a:p>
        </p:txBody>
      </p:sp>
      <p:grpSp>
        <p:nvGrpSpPr>
          <p:cNvPr id="50" name="Google Shape;378;p32">
            <a:extLst>
              <a:ext uri="{FF2B5EF4-FFF2-40B4-BE49-F238E27FC236}">
                <a16:creationId xmlns:a16="http://schemas.microsoft.com/office/drawing/2014/main" id="{0751BB3A-9070-474E-96CA-726CE82CA4F2}"/>
              </a:ext>
            </a:extLst>
          </p:cNvPr>
          <p:cNvGrpSpPr/>
          <p:nvPr/>
        </p:nvGrpSpPr>
        <p:grpSpPr>
          <a:xfrm>
            <a:off x="532566" y="556453"/>
            <a:ext cx="6030450" cy="1266841"/>
            <a:chOff x="603225" y="2182575"/>
            <a:chExt cx="2577800" cy="424450"/>
          </a:xfrm>
        </p:grpSpPr>
        <p:sp>
          <p:nvSpPr>
            <p:cNvPr id="51" name="Google Shape;379;p32">
              <a:extLst>
                <a:ext uri="{FF2B5EF4-FFF2-40B4-BE49-F238E27FC236}">
                  <a16:creationId xmlns:a16="http://schemas.microsoft.com/office/drawing/2014/main" id="{2001447A-049B-4ACB-B5E9-F6443245C8CB}"/>
                </a:ext>
              </a:extLst>
            </p:cNvPr>
            <p:cNvSpPr/>
            <p:nvPr/>
          </p:nvSpPr>
          <p:spPr>
            <a:xfrm>
              <a:off x="603225" y="2317450"/>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380;p32">
              <a:extLst>
                <a:ext uri="{FF2B5EF4-FFF2-40B4-BE49-F238E27FC236}">
                  <a16:creationId xmlns:a16="http://schemas.microsoft.com/office/drawing/2014/main" id="{8355DC6D-5349-4854-81D3-57F634FE0DD0}"/>
                </a:ext>
              </a:extLst>
            </p:cNvPr>
            <p:cNvSpPr/>
            <p:nvPr/>
          </p:nvSpPr>
          <p:spPr>
            <a:xfrm>
              <a:off x="973850" y="2427875"/>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381;p32">
              <a:extLst>
                <a:ext uri="{FF2B5EF4-FFF2-40B4-BE49-F238E27FC236}">
                  <a16:creationId xmlns:a16="http://schemas.microsoft.com/office/drawing/2014/main" id="{64365CAA-00A6-4ACA-BA3D-ED043BFBD418}"/>
                </a:ext>
              </a:extLst>
            </p:cNvPr>
            <p:cNvSpPr/>
            <p:nvPr/>
          </p:nvSpPr>
          <p:spPr>
            <a:xfrm>
              <a:off x="961850" y="2182575"/>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4" name="Google Shape;386;p32">
            <a:extLst>
              <a:ext uri="{FF2B5EF4-FFF2-40B4-BE49-F238E27FC236}">
                <a16:creationId xmlns:a16="http://schemas.microsoft.com/office/drawing/2014/main" id="{1AAB2A01-C4F2-47D9-B0F9-DA3A9C5B24A0}"/>
              </a:ext>
            </a:extLst>
          </p:cNvPr>
          <p:cNvSpPr txBox="1">
            <a:spLocks/>
          </p:cNvSpPr>
          <p:nvPr/>
        </p:nvSpPr>
        <p:spPr>
          <a:xfrm>
            <a:off x="628968" y="578296"/>
            <a:ext cx="5721526" cy="10828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867" b="0" i="0" u="none" strike="noStrike" cap="none">
                <a:solidFill>
                  <a:schemeClr val="dk1"/>
                </a:solidFill>
                <a:latin typeface="Montserrat"/>
                <a:ea typeface="Montserrat"/>
                <a:cs typeface="Montserrat"/>
                <a:sym typeface="Montserrat"/>
              </a:defRPr>
            </a:lvl9pPr>
          </a:lstStyle>
          <a:p>
            <a:pPr marL="0" indent="0"/>
            <a:r>
              <a:rPr lang="en-US" sz="4000" kern="0" dirty="0">
                <a:solidFill>
                  <a:srgbClr val="FF0000"/>
                </a:solidFill>
                <a:latin typeface="Times New Roman" panose="02020603050405020304" pitchFamily="18" charset="0"/>
                <a:cs typeface="Times New Roman" panose="02020603050405020304" pitchFamily="18" charset="0"/>
              </a:rPr>
              <a:t>GIẢI NGHĨA TỪ</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3063" y="232346"/>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3063" y="3294566"/>
            <a:ext cx="3794012" cy="260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91229" y="2459504"/>
            <a:ext cx="4271787" cy="1384995"/>
          </a:xfrm>
          <a:prstGeom prst="rect">
            <a:avLst/>
          </a:prstGeom>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(từ dùng của miền Bắc) còn miền Nam gọi là cái chén để ăn cơm.</a:t>
            </a:r>
            <a:endParaRPr lang="vi-VN"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212513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xEl>
                                              <p:pRg st="0" end="0"/>
                                            </p:txEl>
                                          </p:spTgt>
                                        </p:tgtEl>
                                        <p:attrNameLst>
                                          <p:attrName>style.visibility</p:attrName>
                                        </p:attrNameLst>
                                      </p:cBhvr>
                                      <p:to>
                                        <p:strVal val="visible"/>
                                      </p:to>
                                    </p:set>
                                    <p:animEffect transition="in" filter="fade">
                                      <p:cBhvr>
                                        <p:cTn id="7" dur="500"/>
                                        <p:tgtEl>
                                          <p:spTgt spid="3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3">
            <a:extLst>
              <a:ext uri="{FF2B5EF4-FFF2-40B4-BE49-F238E27FC236}">
                <a16:creationId xmlns:a16="http://schemas.microsoft.com/office/drawing/2014/main" id="{5047B09F-ABB0-4000-94A7-2D6D1D8C4769}"/>
              </a:ext>
            </a:extLst>
          </p:cNvPr>
          <p:cNvSpPr/>
          <p:nvPr/>
        </p:nvSpPr>
        <p:spPr>
          <a:xfrm>
            <a:off x="441887" y="4524517"/>
            <a:ext cx="11610976" cy="185580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047B09F-ABB0-4000-94A7-2D6D1D8C4769}"/>
              </a:ext>
            </a:extLst>
          </p:cNvPr>
          <p:cNvSpPr/>
          <p:nvPr/>
        </p:nvSpPr>
        <p:spPr>
          <a:xfrm>
            <a:off x="504825" y="3215883"/>
            <a:ext cx="11610976" cy="129470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0C5D417-3BC6-40D7-A1E2-A9B7128804EB}"/>
              </a:ext>
            </a:extLst>
          </p:cNvPr>
          <p:cNvSpPr/>
          <p:nvPr/>
        </p:nvSpPr>
        <p:spPr>
          <a:xfrm>
            <a:off x="497828" y="474620"/>
            <a:ext cx="11617973" cy="273338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a:extLst>
              <a:ext uri="{FF2B5EF4-FFF2-40B4-BE49-F238E27FC236}">
                <a16:creationId xmlns:a16="http://schemas.microsoft.com/office/drawing/2014/main" id="{2332F39E-6EFB-4C03-9DC5-4CC834EC5314}"/>
              </a:ext>
            </a:extLst>
          </p:cNvPr>
          <p:cNvSpPr txBox="1"/>
          <p:nvPr/>
        </p:nvSpPr>
        <p:spPr>
          <a:xfrm>
            <a:off x="441888" y="407236"/>
            <a:ext cx="11750112" cy="2800767"/>
          </a:xfrm>
          <a:prstGeom prst="rect">
            <a:avLst/>
          </a:prstGeom>
          <a:solidFill>
            <a:schemeClr val="accent5">
              <a:lumMod val="20000"/>
              <a:lumOff val="80000"/>
            </a:schemeClr>
          </a:solidFill>
        </p:spPr>
        <p:txBody>
          <a:bodyPr wrap="square" rtlCol="0">
            <a:spAutoFit/>
          </a:bodyPr>
          <a:lstStyle/>
          <a:p>
            <a:pPr marL="30480" marR="30480" lvl="0" indent="0" algn="l" defTabSz="914400" rtl="0" eaLnBrk="1" fontAlgn="auto" latinLnBrk="0" hangingPunct="1">
              <a:spcBef>
                <a:spcPts val="0"/>
              </a:spcBef>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Bố</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luôn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dành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Hường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những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điều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ngạc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nhiên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Lúc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rãnh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rỗi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hai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bố</a:t>
            </a:r>
            <a:r>
              <a:rPr lang="en-US" sz="2200" dirty="0">
                <a:solidFill>
                  <a:srgbClr val="000000"/>
                </a:solidFill>
                <a:latin typeface="Times New Roman" panose="02020603050405020304" pitchFamily="18" charset="0"/>
                <a:ea typeface="Times New Roman" panose="02020603050405020304" pitchFamily="18" charset="0"/>
              </a:rPr>
              <a:t> con </a:t>
            </a:r>
            <a:r>
              <a:rPr lang="en-US" sz="2200" dirty="0" err="1">
                <a:solidFill>
                  <a:srgbClr val="000000"/>
                </a:solidFill>
                <a:latin typeface="Times New Roman" panose="02020603050405020304" pitchFamily="18" charset="0"/>
                <a:ea typeface="Times New Roman" panose="02020603050405020304" pitchFamily="18" charset="0"/>
              </a:rPr>
              <a:t>ngồi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chơi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với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nhau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như</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đôi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bạn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cùng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tuổi</a:t>
            </a:r>
            <a:r>
              <a:rPr lang="en-US" sz="2200" dirty="0">
                <a:solidFill>
                  <a:srgbClr val="000000"/>
                </a:solidFill>
                <a:latin typeface="Times New Roman" panose="02020603050405020304" pitchFamily="18" charset="0"/>
                <a:ea typeface="Times New Roman" panose="02020603050405020304" pitchFamily="18" charset="0"/>
              </a:rPr>
              <a:t>.</a:t>
            </a:r>
          </a:p>
          <a:p>
            <a:pPr marL="30480" marR="30480" lvl="0" indent="0" algn="l" defTabSz="914400" rtl="0" eaLnBrk="1" fontAlgn="auto" latinLnBrk="0" hangingPunct="1">
              <a:spcBef>
                <a:spcPts val="0"/>
              </a:spcBef>
              <a:buClrTx/>
              <a:buSzTx/>
              <a:buFontTx/>
              <a:buNone/>
              <a:tabLst/>
              <a:defRPr/>
            </a:pP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Có</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lần</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hai</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bố</a:t>
            </a:r>
            <a:r>
              <a:rPr lang="en-US" sz="2200" dirty="0">
                <a:solidFill>
                  <a:srgbClr val="000000"/>
                </a:solidFill>
                <a:latin typeface="Times New Roman" panose="02020603050405020304" pitchFamily="18" charset="0"/>
              </a:rPr>
              <a:t> con </a:t>
            </a:r>
            <a:r>
              <a:rPr lang="en-US" sz="2200" dirty="0" err="1">
                <a:solidFill>
                  <a:srgbClr val="000000"/>
                </a:solidFill>
                <a:latin typeface="Times New Roman" panose="02020603050405020304" pitchFamily="18" charset="0"/>
              </a:rPr>
              <a:t>chơi</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trò</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chơi</a:t>
            </a:r>
            <a:r>
              <a:rPr lang="en-US" sz="2200" dirty="0">
                <a:solidFill>
                  <a:srgbClr val="000000"/>
                </a:solidFill>
                <a:latin typeface="Times New Roman" panose="02020603050405020304" pitchFamily="18" charset="0"/>
              </a:rPr>
              <a:t> “ </a:t>
            </a:r>
            <a:r>
              <a:rPr lang="en-US" sz="2200" dirty="0" err="1">
                <a:solidFill>
                  <a:srgbClr val="000000"/>
                </a:solidFill>
                <a:latin typeface="Times New Roman" panose="02020603050405020304" pitchFamily="18" charset="0"/>
              </a:rPr>
              <a:t>ăn</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cỗ</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Hường</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đưa</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cái</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bát</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nhựa</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cho</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bố</a:t>
            </a:r>
            <a:r>
              <a:rPr lang="en-US" sz="2200" dirty="0">
                <a:solidFill>
                  <a:srgbClr val="000000"/>
                </a:solidFill>
                <a:latin typeface="Times New Roman" panose="02020603050405020304" pitchFamily="18" charset="0"/>
              </a:rPr>
              <a:t>:</a:t>
            </a:r>
          </a:p>
          <a:p>
            <a:pPr marL="30480" marR="30480">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rPr>
              <a:t>Mời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rPr>
              <a:t>bác</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rPr>
              <a:t>xơi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a:t>
            </a:r>
          </a:p>
          <a:p>
            <a:pPr marL="30480" marR="30480" lvl="0" algn="l" defTabSz="914400" rtl="0" eaLnBrk="1" fontAlgn="auto" latinLnBrk="0" hangingPunct="1">
              <a:spcBef>
                <a:spcPts val="0"/>
              </a:spcBef>
              <a:buClrTx/>
              <a:buSzTx/>
              <a:tabLst/>
              <a:defRPr/>
            </a:pPr>
            <a:r>
              <a:rPr lang="en-US" sz="2200" dirty="0">
                <a:solidFill>
                  <a:prstClr val="black"/>
                </a:solidFill>
                <a:latin typeface="Calibri"/>
              </a:rPr>
              <a:t>      </a:t>
            </a:r>
            <a:r>
              <a:rPr lang="en-US" sz="2200" dirty="0" err="1">
                <a:solidFill>
                  <a:prstClr val="black"/>
                </a:solidFill>
                <a:latin typeface="Times New Roman" pitchFamily="18" charset="0"/>
                <a:cs typeface="Times New Roman" pitchFamily="18" charset="0"/>
              </a:rPr>
              <a:t>Bố</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bằng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hai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tay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hẳn</a:t>
            </a:r>
            <a:r>
              <a:rPr lang="en-US" sz="2200" dirty="0">
                <a:solidFill>
                  <a:prstClr val="black"/>
                </a:solidFill>
                <a:latin typeface="Times New Roman" pitchFamily="18" charset="0"/>
                <a:cs typeface="Times New Roman" pitchFamily="18" charset="0"/>
              </a:rPr>
              <a:t> hoi </a:t>
            </a:r>
            <a:r>
              <a:rPr lang="en-US" sz="2200" dirty="0" err="1">
                <a:solidFill>
                  <a:prstClr val="black"/>
                </a:solidFill>
                <a:latin typeface="Times New Roman" pitchFamily="18" charset="0"/>
                <a:cs typeface="Times New Roman" pitchFamily="18" charset="0"/>
              </a:rPr>
              <a:t>và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nói</a:t>
            </a:r>
            <a:r>
              <a:rPr lang="en-US" sz="2200" dirty="0">
                <a:solidFill>
                  <a:prstClr val="black"/>
                </a:solidFill>
                <a:latin typeface="Times New Roman" pitchFamily="18" charset="0"/>
                <a:cs typeface="Times New Roman" pitchFamily="18" charset="0"/>
              </a:rPr>
              <a:t>:</a:t>
            </a:r>
          </a:p>
          <a:p>
            <a:pPr marL="30480" marR="30480" lvl="0" algn="l" defTabSz="914400" rtl="0" eaLnBrk="1" fontAlgn="auto" latinLnBrk="0" hangingPunct="1">
              <a:spcBef>
                <a:spcPts val="0"/>
              </a:spcBef>
              <a:buClrTx/>
              <a:buSzTx/>
              <a:tabLst/>
              <a:defRPr/>
            </a:pPr>
            <a:r>
              <a:rPr lang="en-US" sz="2200" dirty="0">
                <a:solidFill>
                  <a:prstClr val="black"/>
                </a:solidFill>
                <a:latin typeface="Times New Roman" pitchFamily="18" charset="0"/>
                <a:cs typeface="Times New Roman" pitchFamily="18" charset="0"/>
              </a:rPr>
              <a:t>      - </a:t>
            </a:r>
            <a:r>
              <a:rPr lang="en-US" sz="2200" dirty="0" err="1">
                <a:solidFill>
                  <a:prstClr val="black"/>
                </a:solidFill>
                <a:latin typeface="Times New Roman" pitchFamily="18" charset="0"/>
                <a:cs typeface="Times New Roman" pitchFamily="18" charset="0"/>
              </a:rPr>
              <a:t>Xin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bác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Mời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bác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xơi</a:t>
            </a:r>
            <a:r>
              <a:rPr lang="en-US" sz="2200" dirty="0">
                <a:solidFill>
                  <a:prstClr val="black"/>
                </a:solidFill>
                <a:latin typeface="Times New Roman" pitchFamily="18" charset="0"/>
                <a:cs typeface="Times New Roman" pitchFamily="18" charset="0"/>
              </a:rPr>
              <a:t>!</a:t>
            </a:r>
          </a:p>
          <a:p>
            <a:pPr marL="30480" marR="30480" lvl="0" algn="l" defTabSz="914400" rtl="0" eaLnBrk="1" fontAlgn="auto" latinLnBrk="0" hangingPunct="1">
              <a:spcBef>
                <a:spcPts val="0"/>
              </a:spcBef>
              <a:buClrTx/>
              <a:buSzTx/>
              <a:tabLst/>
              <a:defRPr/>
            </a:pPr>
            <a:r>
              <a:rPr lang="en-US" sz="2200" dirty="0">
                <a:solidFill>
                  <a:prstClr val="black"/>
                </a:solidFill>
                <a:latin typeface="Times New Roman" pitchFamily="18" charset="0"/>
                <a:cs typeface="Times New Roman" pitchFamily="18" charset="0"/>
              </a:rPr>
              <a:t>      - </a:t>
            </a:r>
            <a:r>
              <a:rPr lang="en-US" sz="2200" dirty="0" err="1">
                <a:solidFill>
                  <a:prstClr val="black"/>
                </a:solidFill>
                <a:latin typeface="Times New Roman" pitchFamily="18" charset="0"/>
                <a:cs typeface="Times New Roman" pitchFamily="18" charset="0"/>
              </a:rPr>
              <a:t>Bác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nữa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không</a:t>
            </a:r>
            <a:r>
              <a:rPr lang="en-US" sz="2200" dirty="0">
                <a:solidFill>
                  <a:prstClr val="black"/>
                </a:solidFill>
                <a:latin typeface="Times New Roman" pitchFamily="18" charset="0"/>
                <a:cs typeface="Times New Roman" pitchFamily="18" charset="0"/>
              </a:rPr>
              <a:t> ạ?</a:t>
            </a:r>
          </a:p>
          <a:p>
            <a:pPr marL="30480" marR="30480" lvl="0" algn="l" defTabSz="914400" rtl="0" eaLnBrk="1" fontAlgn="auto" latinLnBrk="0" hangingPunct="1">
              <a:spcBef>
                <a:spcPts val="0"/>
              </a:spcBef>
              <a:buClrTx/>
              <a:buSzTx/>
              <a:tabLst/>
              <a:defRPr/>
            </a:pP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Cảm</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ơn</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bác</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Tôi</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đủ</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rồi</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a:t>
            </a:r>
            <a:endParaRPr kumimoji="0" lang="en-US" sz="2200" b="0" i="0" u="none" strike="noStrike" kern="1200" cap="none" spc="0" normalizeH="0" baseline="0" noProof="0" dirty="0">
              <a:ln>
                <a:noFill/>
              </a:ln>
              <a:solidFill>
                <a:prstClr val="black"/>
              </a:solidFill>
              <a:effectLst/>
              <a:uLnTx/>
              <a:uFillTx/>
              <a:latin typeface="Calibri"/>
            </a:endParaRPr>
          </a:p>
        </p:txBody>
      </p:sp>
      <p:sp>
        <p:nvSpPr>
          <p:cNvPr id="6" name="TextBox 5">
            <a:extLst>
              <a:ext uri="{FF2B5EF4-FFF2-40B4-BE49-F238E27FC236}">
                <a16:creationId xmlns:a16="http://schemas.microsoft.com/office/drawing/2014/main" id="{2D3ECA9E-8442-417E-8A88-C6236269A505}"/>
              </a:ext>
            </a:extLst>
          </p:cNvPr>
          <p:cNvSpPr txBox="1"/>
          <p:nvPr/>
        </p:nvSpPr>
        <p:spPr>
          <a:xfrm>
            <a:off x="497827" y="3064041"/>
            <a:ext cx="11617973" cy="1446550"/>
          </a:xfrm>
          <a:prstGeom prst="rect">
            <a:avLst/>
          </a:prstGeom>
          <a:solidFill>
            <a:schemeClr val="accent5">
              <a:lumMod val="40000"/>
              <a:lumOff val="60000"/>
            </a:schemeClr>
          </a:solidFill>
        </p:spPr>
        <p:txBody>
          <a:bodyPr wrap="square" rtlCol="0">
            <a:spAutoFit/>
          </a:bodyPr>
          <a:lstStyle/>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cùng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phá</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lên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cười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sau</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đổi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cho</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nhau</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hỏi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a:t>
            </a:r>
          </a:p>
          <a:p>
            <a:pPr marL="30480" marR="30480" lvl="0" indent="0" algn="just" defTabSz="914400" rtl="0" eaLnBrk="1" fontAlgn="auto" latinLnBrk="0" hangingPunct="1">
              <a:lnSpc>
                <a:spcPct val="100000"/>
              </a:lnSpc>
              <a:spcBef>
                <a:spcPts val="0"/>
              </a:spcBef>
              <a:buClrTx/>
              <a:buSzTx/>
              <a:buFontTx/>
              <a:buNone/>
              <a:tabLst/>
              <a:defRPr/>
            </a:pPr>
            <a:r>
              <a:rPr lang="en-US" sz="2200" baseline="0" dirty="0">
                <a:solidFill>
                  <a:srgbClr val="000000"/>
                </a:solidFill>
                <a:latin typeface="Times New Roman" panose="02020603050405020304" pitchFamily="18" charset="0"/>
                <a:ea typeface="Times New Roman" panose="02020603050405020304" pitchFamily="18" charset="0"/>
              </a:rPr>
              <a:t>        - </a:t>
            </a:r>
            <a:r>
              <a:rPr lang="en-US" sz="2200" baseline="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xơi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gì</a:t>
            </a:r>
            <a:r>
              <a:rPr lang="en-US" sz="2200" dirty="0">
                <a:solidFill>
                  <a:srgbClr val="000000"/>
                </a:solidFill>
                <a:latin typeface="Times New Roman" panose="02020603050405020304" pitchFamily="18" charset="0"/>
                <a:ea typeface="Times New Roman" panose="02020603050405020304" pitchFamily="18" charset="0"/>
              </a:rPr>
              <a:t> ạ?</a:t>
            </a:r>
          </a:p>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Dạ</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xin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miến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ạ.</a:t>
            </a:r>
          </a:p>
          <a:p>
            <a:pPr marL="30480" marR="30480" lvl="0" indent="0" algn="just" defTabSz="914400" rtl="0" eaLnBrk="1" fontAlgn="auto" latinLnBrk="0" hangingPunct="1">
              <a:lnSpc>
                <a:spcPct val="100000"/>
              </a:lnSpc>
              <a:spcBef>
                <a:spcPts val="0"/>
              </a:spcBef>
              <a:buClrTx/>
              <a:buSzTx/>
              <a:buFontTx/>
              <a:buNone/>
              <a:tabLst/>
              <a:defRPr/>
            </a:pPr>
            <a:r>
              <a:rPr lang="en-US" sz="2200" dirty="0">
                <a:solidFill>
                  <a:srgbClr val="000000"/>
                </a:solidFill>
                <a:latin typeface="Times New Roman" panose="02020603050405020304" pitchFamily="18" charset="0"/>
                <a:ea typeface="Times New Roman" panose="02020603050405020304" pitchFamily="18" charset="0"/>
              </a:rPr>
              <a:t>        - </a:t>
            </a:r>
            <a:r>
              <a:rPr lang="en-US" sz="2200" dirty="0" err="1">
                <a:solidFill>
                  <a:srgbClr val="000000"/>
                </a:solidFill>
                <a:latin typeface="Times New Roman" panose="02020603050405020304" pitchFamily="18" charset="0"/>
                <a:ea typeface="Times New Roman" panose="02020603050405020304" pitchFamily="18" charset="0"/>
              </a:rPr>
              <a:t>Đây</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mời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870807" y="0"/>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TRÒ CHƠI CỦA BỐ</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F4D008B5-83C4-4C7D-83B1-2542F0F26F57}"/>
              </a:ext>
            </a:extLst>
          </p:cNvPr>
          <p:cNvSpPr txBox="1"/>
          <p:nvPr/>
        </p:nvSpPr>
        <p:spPr>
          <a:xfrm>
            <a:off x="8906587" y="6363866"/>
            <a:ext cx="2990850" cy="769441"/>
          </a:xfrm>
          <a:prstGeom prst="rect">
            <a:avLst/>
          </a:prstGeom>
          <a:noFill/>
        </p:spPr>
        <p:txBody>
          <a:bodyPr wrap="square" rtlCol="0">
            <a:spAutoFit/>
          </a:bodyPr>
          <a:lstStyle/>
          <a:p>
            <a:r>
              <a:rPr kumimoji="0" lang="en-US" sz="2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(Theo </a:t>
            </a:r>
            <a:r>
              <a:rPr kumimoji="0" lang="en-US" sz="2200" b="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Phong</a:t>
            </a:r>
            <a:r>
              <a:rPr kumimoji="0" lang="en-US" sz="2200" b="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Thu</a:t>
            </a:r>
            <a:r>
              <a:rPr kumimoji="0" lang="en-US" sz="2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a:t>
            </a:r>
            <a:endPar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endParaRPr lang="en-US" sz="2200" dirty="0"/>
          </a:p>
        </p:txBody>
      </p:sp>
      <p:sp>
        <p:nvSpPr>
          <p:cNvPr id="13" name="TextBox 12">
            <a:extLst>
              <a:ext uri="{FF2B5EF4-FFF2-40B4-BE49-F238E27FC236}">
                <a16:creationId xmlns:a16="http://schemas.microsoft.com/office/drawing/2014/main" id="{2D3ECA9E-8442-417E-8A88-C6236269A505}"/>
              </a:ext>
            </a:extLst>
          </p:cNvPr>
          <p:cNvSpPr txBox="1"/>
          <p:nvPr/>
        </p:nvSpPr>
        <p:spPr>
          <a:xfrm>
            <a:off x="501326" y="4415333"/>
            <a:ext cx="11617973" cy="1785104"/>
          </a:xfrm>
          <a:prstGeom prst="rect">
            <a:avLst/>
          </a:prstGeom>
          <a:solidFill>
            <a:schemeClr val="accent5">
              <a:lumMod val="20000"/>
              <a:lumOff val="80000"/>
            </a:schemeClr>
          </a:solidFill>
        </p:spPr>
        <p:txBody>
          <a:bodyPr wrap="square" rtlCol="0">
            <a:spAutoFit/>
          </a:bodyPr>
          <a:lstStyle/>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Hường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đưa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tay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ra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cầm</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lấy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nhựa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bảo</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a:t>
            </a:r>
          </a:p>
          <a:p>
            <a:pPr marL="30480" marR="30480" lvl="0" indent="0" algn="just" defTabSz="914400" rtl="0" eaLnBrk="1" fontAlgn="auto" latinLnBrk="0" hangingPunct="1">
              <a:lnSpc>
                <a:spcPct val="100000"/>
              </a:lnSpc>
              <a:spcBef>
                <a:spcPts val="0"/>
              </a:spcBef>
              <a:buClrTx/>
              <a:buSzTx/>
              <a:buFontTx/>
              <a:buNone/>
              <a:tabLst/>
              <a:defRPr/>
            </a:pPr>
            <a:r>
              <a:rPr lang="en-US" sz="2200" baseline="0" dirty="0">
                <a:solidFill>
                  <a:srgbClr val="000000"/>
                </a:solidFill>
                <a:latin typeface="Times New Roman" panose="02020603050405020304" pitchFamily="18" charset="0"/>
                <a:ea typeface="Times New Roman" panose="02020603050405020304" pitchFamily="18" charset="0"/>
              </a:rPr>
              <a:t>        - </a:t>
            </a:r>
            <a:r>
              <a:rPr lang="en-US" sz="2200" baseline="0" dirty="0" err="1">
                <a:solidFill>
                  <a:srgbClr val="000000"/>
                </a:solidFill>
                <a:latin typeface="Times New Roman" panose="02020603050405020304" pitchFamily="18" charset="0"/>
                <a:ea typeface="Times New Roman" panose="02020603050405020304" pitchFamily="18" charset="0"/>
              </a:rPr>
              <a:t>Ấy</a:t>
            </a:r>
            <a:r>
              <a:rPr lang="en-US" sz="2200" baseline="0" dirty="0">
                <a:solidFill>
                  <a:srgbClr val="000000"/>
                </a:solidFill>
                <a:latin typeface="Times New Roman" panose="02020603050405020304" pitchFamily="18" charset="0"/>
                <a:ea typeface="Times New Roman" panose="02020603050405020304" pitchFamily="18" charset="0"/>
              </a:rPr>
              <a:t>,</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phải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đỡ</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bằng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hai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tay</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Tôi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đưa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bằng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hai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tay</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cơ</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mà</a:t>
            </a:r>
            <a:r>
              <a:rPr lang="en-US" sz="2200" dirty="0">
                <a:solidFill>
                  <a:srgbClr val="000000"/>
                </a:solidFill>
                <a:latin typeface="Times New Roman" panose="02020603050405020304" pitchFamily="18" charset="0"/>
                <a:ea typeface="Times New Roman" panose="02020603050405020304" pitchFamily="18" charset="0"/>
              </a:rPr>
              <a:t>!</a:t>
            </a:r>
          </a:p>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Năm</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nay,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công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tác</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xa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Đến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bữa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ăn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nhìn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bàn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tay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của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Hường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lễ</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phép</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đón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cơm</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mẹ</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nhớ</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đến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lúc</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chơi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với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nhau</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Mẹ</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nghĩ</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Hường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không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biết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rằng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ngay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trong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trò</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chơi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ấy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đã</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dạy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một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nết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ngoan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a:t>
            </a:r>
          </a:p>
        </p:txBody>
      </p:sp>
      <p:sp>
        <p:nvSpPr>
          <p:cNvPr id="20" name="Cloud 19">
            <a:extLst>
              <a:ext uri="{FF2B5EF4-FFF2-40B4-BE49-F238E27FC236}">
                <a16:creationId xmlns:a16="http://schemas.microsoft.com/office/drawing/2014/main" id="{7CC724AC-E50B-4B7D-BDBF-89676C7628C3}"/>
              </a:ext>
            </a:extLst>
          </p:cNvPr>
          <p:cNvSpPr/>
          <p:nvPr/>
        </p:nvSpPr>
        <p:spPr>
          <a:xfrm rot="10800000" flipV="1">
            <a:off x="4132038" y="6109486"/>
            <a:ext cx="3646184" cy="400269"/>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bài</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166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
                                        </p:tgtEl>
                                        <p:attrNameLst>
                                          <p:attrName>style.color</p:attrName>
                                        </p:attrNameLst>
                                      </p:cBhvr>
                                      <p:to>
                                        <a:srgbClr val="002060"/>
                                      </p:to>
                                    </p:animClr>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1000"/>
                                        <p:tgtEl>
                                          <p:spTgt spid="14"/>
                                        </p:tgtEl>
                                      </p:cBhvr>
                                    </p:animEffect>
                                  </p:childTnLst>
                                </p:cTn>
                              </p:par>
                              <p:par>
                                <p:cTn id="15" presetID="3" presetClass="emph" presetSubtype="2" fill="hold" grpId="0" nodeType="withEffect">
                                  <p:stCondLst>
                                    <p:cond delay="0"/>
                                  </p:stCondLst>
                                  <p:childTnLst>
                                    <p:animClr clrSpc="rgb" dir="cw">
                                      <p:cBhvr override="childStyle">
                                        <p:cTn id="16" dur="1000" fill="hold"/>
                                        <p:tgtEl>
                                          <p:spTgt spid="6"/>
                                        </p:tgtEl>
                                        <p:attrNameLst>
                                          <p:attrName>style.color</p:attrName>
                                        </p:attrNameLst>
                                      </p:cBhvr>
                                      <p:to>
                                        <a:srgbClr val="CC0066"/>
                                      </p:to>
                                    </p:animClr>
                                  </p:childTnLst>
                                </p:cTn>
                              </p:par>
                              <p:par>
                                <p:cTn id="17" presetID="3" presetClass="emph" presetSubtype="2" fill="hold" grpId="0" nodeType="withEffect">
                                  <p:stCondLst>
                                    <p:cond delay="0"/>
                                  </p:stCondLst>
                                  <p:childTnLst>
                                    <p:animClr clrSpc="rgb" dir="cw">
                                      <p:cBhvr override="childStyle">
                                        <p:cTn id="18" dur="1000" fill="hold"/>
                                        <p:tgtEl>
                                          <p:spTgt spid="13"/>
                                        </p:tgtEl>
                                        <p:attrNameLst>
                                          <p:attrName>style.color</p:attrName>
                                        </p:attrNameLst>
                                      </p:cBhvr>
                                      <p:to>
                                        <a:srgbClr val="CC0066"/>
                                      </p:to>
                                    </p:animClr>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11" grpId="0" animBg="1"/>
      <p:bldP spid="2" grpId="0" animBg="1"/>
      <p:bldP spid="6"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9FD58D-508A-4826-B2C0-197137178828}"/>
              </a:ext>
            </a:extLst>
          </p:cNvPr>
          <p:cNvSpPr/>
          <p:nvPr/>
        </p:nvSpPr>
        <p:spPr>
          <a:xfrm>
            <a:off x="3876675" y="-19050"/>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3" name="Group 2">
            <a:extLst>
              <a:ext uri="{FF2B5EF4-FFF2-40B4-BE49-F238E27FC236}">
                <a16:creationId xmlns:a16="http://schemas.microsoft.com/office/drawing/2014/main" id="{5018A257-072D-4267-A2BD-5A17B774D2B6}"/>
              </a:ext>
            </a:extLst>
          </p:cNvPr>
          <p:cNvGrpSpPr/>
          <p:nvPr/>
        </p:nvGrpSpPr>
        <p:grpSpPr>
          <a:xfrm>
            <a:off x="836132" y="1097562"/>
            <a:ext cx="10519736" cy="1100057"/>
            <a:chOff x="136243" y="-2131981"/>
            <a:chExt cx="2109019" cy="2986082"/>
          </a:xfrm>
        </p:grpSpPr>
        <p:sp>
          <p:nvSpPr>
            <p:cNvPr id="4" name="Hexagon 3">
              <a:extLst>
                <a:ext uri="{FF2B5EF4-FFF2-40B4-BE49-F238E27FC236}">
                  <a16:creationId xmlns:a16="http://schemas.microsoft.com/office/drawing/2014/main" id="{060C3AA2-4F0E-4255-839D-EEE431D05DAF}"/>
                </a:ext>
              </a:extLst>
            </p:cNvPr>
            <p:cNvSpPr/>
            <p:nvPr/>
          </p:nvSpPr>
          <p:spPr>
            <a:xfrm>
              <a:off x="136243" y="-2131981"/>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48B638A-2940-4598-B4C0-CC054E381E1E}"/>
                </a:ext>
              </a:extLst>
            </p:cNvPr>
            <p:cNvSpPr txBox="1"/>
            <p:nvPr/>
          </p:nvSpPr>
          <p:spPr>
            <a:xfrm>
              <a:off x="264898" y="-1572234"/>
              <a:ext cx="1913403" cy="1587360"/>
            </a:xfrm>
            <a:prstGeom prst="rect">
              <a:avLst/>
            </a:prstGeom>
            <a:noFill/>
          </p:spPr>
          <p:txBody>
            <a:bodyPr wrap="square" rtlCol="0">
              <a:spAutoFit/>
            </a:bodyPr>
            <a:lstStyle/>
            <a:p>
              <a:pPr marL="742950" marR="0" lvl="0" indent="-742950" algn="just" defTabSz="913256" rtl="0" eaLnBrk="1" fontAlgn="base" latinLnBrk="0" hangingPunct="1">
                <a:lnSpc>
                  <a:spcPct val="100000"/>
                </a:lnSpc>
                <a:spcBef>
                  <a:spcPct val="0"/>
                </a:spcBef>
                <a:spcAft>
                  <a:spcPct val="0"/>
                </a:spcAft>
                <a:buClrTx/>
                <a:buSzTx/>
                <a:buFontTx/>
                <a:buAutoNum type="arabicPeriod"/>
                <a:tabLst/>
                <a:defRPr/>
              </a:pP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Hai</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Hường</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chơi</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trò</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chơi</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cùng</a:t>
              </a:r>
              <a:r>
                <a:rPr kumimoji="0" lang="en-US"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nhau</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7" name="TextBox 6">
            <a:extLst>
              <a:ext uri="{FF2B5EF4-FFF2-40B4-BE49-F238E27FC236}">
                <a16:creationId xmlns:a16="http://schemas.microsoft.com/office/drawing/2014/main" id="{DC9B4B85-C1A0-46C9-9B77-B81A84693A78}"/>
              </a:ext>
            </a:extLst>
          </p:cNvPr>
          <p:cNvSpPr txBox="1"/>
          <p:nvPr/>
        </p:nvSpPr>
        <p:spPr>
          <a:xfrm>
            <a:off x="1477860" y="5579054"/>
            <a:ext cx="1817789" cy="584775"/>
          </a:xfrm>
          <a:prstGeom prst="rect">
            <a:avLst/>
          </a:prstGeom>
          <a:noFill/>
        </p:spPr>
        <p:txBody>
          <a:bodyPr wrap="square" rtlCol="0">
            <a:spAutoFit/>
          </a:bodyPr>
          <a:lstStyle/>
          <a:p>
            <a:pPr lvl="0" algn="just" defTabSz="913256" fontAlgn="base">
              <a:spcBef>
                <a:spcPct val="0"/>
              </a:spcBef>
              <a:spcAft>
                <a:spcPct val="0"/>
              </a:spcAft>
              <a:defRPr/>
            </a:pP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nấu</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ăn</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9" name="TextBox 8">
            <a:extLst>
              <a:ext uri="{FF2B5EF4-FFF2-40B4-BE49-F238E27FC236}">
                <a16:creationId xmlns:a16="http://schemas.microsoft.com/office/drawing/2014/main" id="{A0306945-6CD5-49A3-86EF-844356C7820A}"/>
              </a:ext>
            </a:extLst>
          </p:cNvPr>
          <p:cNvSpPr txBox="1"/>
          <p:nvPr/>
        </p:nvSpPr>
        <p:spPr>
          <a:xfrm>
            <a:off x="3667082" y="5579054"/>
            <a:ext cx="1641897" cy="584775"/>
          </a:xfrm>
          <a:prstGeom prst="rect">
            <a:avLst/>
          </a:prstGeom>
          <a:noFill/>
        </p:spPr>
        <p:txBody>
          <a:bodyPr wrap="square" rtlCol="0">
            <a:spAutoFit/>
          </a:bodyPr>
          <a:lstStyle/>
          <a:p>
            <a:pPr lvl="0" algn="just" defTabSz="913256" fontAlgn="base">
              <a:spcBef>
                <a:spcPct val="0"/>
              </a:spcBef>
              <a:spcAft>
                <a:spcPct val="0"/>
              </a:spcAft>
              <a:defRPr/>
            </a:pP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ă</a:t>
            </a:r>
            <a:r>
              <a:rPr lang="en-US" altLang="zh-CN" sz="3200" noProof="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n </a:t>
            </a:r>
            <a:r>
              <a:rPr lang="en-US" altLang="zh-CN" sz="3200" noProof="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cỗ</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12" name="Picture 11"/>
          <p:cNvPicPr/>
          <p:nvPr/>
        </p:nvPicPr>
        <p:blipFill rotWithShape="1">
          <a:blip r:embed="rId2"/>
          <a:srcRect l="33773" t="20899" r="33113" b="35397"/>
          <a:stretch/>
        </p:blipFill>
        <p:spPr>
          <a:xfrm>
            <a:off x="3084394" y="2197619"/>
            <a:ext cx="5936775" cy="3311388"/>
          </a:xfrm>
          <a:prstGeom prst="rect">
            <a:avLst/>
          </a:prstGeom>
        </p:spPr>
      </p:pic>
      <p:sp>
        <p:nvSpPr>
          <p:cNvPr id="14" name="TextBox 13">
            <a:extLst>
              <a:ext uri="{FF2B5EF4-FFF2-40B4-BE49-F238E27FC236}">
                <a16:creationId xmlns:a16="http://schemas.microsoft.com/office/drawing/2014/main" id="{A0306945-6CD5-49A3-86EF-844356C7820A}"/>
              </a:ext>
            </a:extLst>
          </p:cNvPr>
          <p:cNvSpPr txBox="1"/>
          <p:nvPr/>
        </p:nvSpPr>
        <p:spPr>
          <a:xfrm>
            <a:off x="5924777" y="5621665"/>
            <a:ext cx="1641897" cy="584775"/>
          </a:xfrm>
          <a:prstGeom prst="rect">
            <a:avLst/>
          </a:prstGeom>
          <a:noFill/>
        </p:spPr>
        <p:txBody>
          <a:bodyPr wrap="square" rtlCol="0">
            <a:spAutoFit/>
          </a:bodyPr>
          <a:lstStyle/>
          <a:p>
            <a:pPr lvl="0" algn="just" defTabSz="913256" fontAlgn="base">
              <a:spcBef>
                <a:spcPct val="0"/>
              </a:spcBef>
              <a:spcAft>
                <a:spcPct val="0"/>
              </a:spcAft>
              <a:defRPr/>
            </a:pP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bắt</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tay</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15" name="TextBox 14">
            <a:extLst>
              <a:ext uri="{FF2B5EF4-FFF2-40B4-BE49-F238E27FC236}">
                <a16:creationId xmlns:a16="http://schemas.microsoft.com/office/drawing/2014/main" id="{A0306945-6CD5-49A3-86EF-844356C7820A}"/>
              </a:ext>
            </a:extLst>
          </p:cNvPr>
          <p:cNvSpPr txBox="1"/>
          <p:nvPr/>
        </p:nvSpPr>
        <p:spPr>
          <a:xfrm>
            <a:off x="8200220" y="5621665"/>
            <a:ext cx="1641897" cy="584775"/>
          </a:xfrm>
          <a:prstGeom prst="rect">
            <a:avLst/>
          </a:prstGeom>
          <a:noFill/>
        </p:spPr>
        <p:txBody>
          <a:bodyPr wrap="square" rtlCol="0">
            <a:spAutoFit/>
          </a:bodyPr>
          <a:lstStyle/>
          <a:p>
            <a:pPr lvl="0" algn="just" defTabSz="913256" fontAlgn="base">
              <a:spcBef>
                <a:spcPct val="0"/>
              </a:spcBef>
              <a:spcAft>
                <a:spcPct val="0"/>
              </a:spcAft>
              <a:defRPr/>
            </a:pP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hát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16" name="TextBox 15">
            <a:extLst>
              <a:ext uri="{FF2B5EF4-FFF2-40B4-BE49-F238E27FC236}">
                <a16:creationId xmlns:a16="http://schemas.microsoft.com/office/drawing/2014/main" id="{A0306945-6CD5-49A3-86EF-844356C7820A}"/>
              </a:ext>
            </a:extLst>
          </p:cNvPr>
          <p:cNvSpPr txBox="1"/>
          <p:nvPr/>
        </p:nvSpPr>
        <p:spPr>
          <a:xfrm>
            <a:off x="3642061" y="5579054"/>
            <a:ext cx="1641897" cy="584775"/>
          </a:xfrm>
          <a:prstGeom prst="rect">
            <a:avLst/>
          </a:prstGeom>
          <a:noFill/>
        </p:spPr>
        <p:txBody>
          <a:bodyPr wrap="square" rtlCol="0">
            <a:spAutoFit/>
          </a:bodyPr>
          <a:lstStyle/>
          <a:p>
            <a:pPr lvl="0" algn="just" defTabSz="913256" fontAlgn="base">
              <a:spcBef>
                <a:spcPct val="0"/>
              </a:spcBef>
              <a:spcAft>
                <a:spcPct val="0"/>
              </a:spcAft>
              <a:defRPr/>
            </a:pP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ă</a:t>
            </a:r>
            <a:r>
              <a:rPr lang="en-US" altLang="zh-CN" sz="3200" noProof="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n </a:t>
            </a:r>
            <a:r>
              <a:rPr lang="en-US" altLang="zh-CN" sz="3200" noProof="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cỗ</a:t>
            </a:r>
            <a:endParaRPr kumimoji="0" lang="zh-CN"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17" name="TextBox 16">
            <a:extLst>
              <a:ext uri="{FF2B5EF4-FFF2-40B4-BE49-F238E27FC236}">
                <a16:creationId xmlns:a16="http://schemas.microsoft.com/office/drawing/2014/main" id="{A0306945-6CD5-49A3-86EF-844356C7820A}"/>
              </a:ext>
            </a:extLst>
          </p:cNvPr>
          <p:cNvSpPr txBox="1"/>
          <p:nvPr/>
        </p:nvSpPr>
        <p:spPr>
          <a:xfrm>
            <a:off x="1442497" y="6139262"/>
            <a:ext cx="9243700" cy="584775"/>
          </a:xfrm>
          <a:prstGeom prst="rect">
            <a:avLst/>
          </a:prstGeom>
          <a:noFill/>
        </p:spPr>
        <p:txBody>
          <a:bodyPr wrap="square" rtlCol="0">
            <a:spAutoFit/>
          </a:bodyPr>
          <a:lstStyle/>
          <a:p>
            <a:pPr lvl="0" algn="just" defTabSz="913256" fontAlgn="base">
              <a:spcBef>
                <a:spcPct val="0"/>
              </a:spcBef>
              <a:spcAft>
                <a:spcPct val="0"/>
              </a:spcAft>
              <a:defRPr/>
            </a:pPr>
            <a:r>
              <a:rPr lang="en-US" sz="3200" b="1" i="1" dirty="0">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=&gt; </a:t>
            </a:r>
            <a:r>
              <a:rPr lang="en-US" sz="3200" b="1" i="1" dirty="0" err="1">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Hai</a:t>
            </a:r>
            <a:r>
              <a:rPr lang="en-US" sz="3200" b="1" i="1" dirty="0">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3200" b="1" i="1" dirty="0">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200" b="1" i="1" dirty="0" err="1">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Hường</a:t>
            </a:r>
            <a:r>
              <a:rPr lang="en-US" sz="3200" b="1" i="1" dirty="0">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200" b="1" i="1" dirty="0">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3200" b="1" i="1" dirty="0">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200" b="1" i="1" dirty="0">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b="1" i="1" dirty="0">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cỗ</a:t>
            </a:r>
            <a:r>
              <a:rPr lang="en-US" sz="3200" b="1" i="1" dirty="0">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3200" b="1" i="1" dirty="0">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i="1" dirty="0" err="1">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3200" b="1" i="1" dirty="0">
                <a:solidFill>
                  <a:schemeClr val="accent1"/>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zh-CN" altLang="en-US" sz="3200" b="1" i="1" u="none" strike="noStrike" kern="1200" cap="none" spc="0" normalizeH="0" baseline="0" noProof="0" dirty="0">
              <a:ln>
                <a:noFill/>
              </a:ln>
              <a:solidFill>
                <a:schemeClr val="accent1"/>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2818484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8" name="Hexagon 7">
            <a:extLst>
              <a:ext uri="{FF2B5EF4-FFF2-40B4-BE49-F238E27FC236}">
                <a16:creationId xmlns:a16="http://schemas.microsoft.com/office/drawing/2014/main" id="{656B7EDA-4DEE-44AD-9FC2-7177221356BC}"/>
              </a:ext>
            </a:extLst>
          </p:cNvPr>
          <p:cNvSpPr/>
          <p:nvPr/>
        </p:nvSpPr>
        <p:spPr>
          <a:xfrm>
            <a:off x="836132" y="1056606"/>
            <a:ext cx="10519736" cy="1058798"/>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663B6F-FE68-42C6-84A9-CF98FA406047}"/>
              </a:ext>
            </a:extLst>
          </p:cNvPr>
          <p:cNvSpPr txBox="1"/>
          <p:nvPr/>
        </p:nvSpPr>
        <p:spPr>
          <a:xfrm>
            <a:off x="1171464" y="1269509"/>
            <a:ext cx="9353770" cy="58477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2.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Khi</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chơi</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hai</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bố</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con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xưng</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hô</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như</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thế</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FF0000"/>
                </a:solidFill>
                <a:latin typeface="Times New Roman" pitchFamily="18" charset="0"/>
                <a:ea typeface="Arial-Rounded" panose="020B0500000000000000" pitchFamily="34" charset="0"/>
                <a:cs typeface="Times New Roman" pitchFamily="18" charset="0"/>
                <a:sym typeface="+mn-lt"/>
              </a:rPr>
              <a:t>nào</a:t>
            </a:r>
            <a:r>
              <a:rPr lang="en-US" altLang="zh-CN" sz="3200" dirty="0">
                <a:solidFill>
                  <a:srgbClr val="FF0000"/>
                </a:solidFill>
                <a:latin typeface="Times New Roman" pitchFamily="18" charset="0"/>
                <a:ea typeface="Arial-Rounded" panose="020B0500000000000000" pitchFamily="34" charset="0"/>
                <a:cs typeface="Times New Roman" pitchFamily="18" charset="0"/>
                <a:sym typeface="+mn-lt"/>
              </a:rPr>
              <a:t>?</a:t>
            </a:r>
            <a:endParaRPr kumimoji="0" lang="en-US" altLang="zh-CN" sz="32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endParaRPr>
          </a:p>
        </p:txBody>
      </p:sp>
      <p:sp>
        <p:nvSpPr>
          <p:cNvPr id="11" name="TextBox 10">
            <a:extLst>
              <a:ext uri="{FF2B5EF4-FFF2-40B4-BE49-F238E27FC236}">
                <a16:creationId xmlns:a16="http://schemas.microsoft.com/office/drawing/2014/main" id="{86376BF2-C889-40D9-91C5-63A439400EAE}"/>
              </a:ext>
            </a:extLst>
          </p:cNvPr>
          <p:cNvSpPr txBox="1"/>
          <p:nvPr/>
        </p:nvSpPr>
        <p:spPr>
          <a:xfrm>
            <a:off x="4349067" y="2575820"/>
            <a:ext cx="6899958" cy="1481175"/>
          </a:xfrm>
          <a:prstGeom prst="rect">
            <a:avLst/>
          </a:prstGeom>
          <a:noFill/>
        </p:spPr>
        <p:txBody>
          <a:bodyPr wrap="square" rtlCol="0">
            <a:spAutoFit/>
          </a:bodyPr>
          <a:lstStyle/>
          <a:p>
            <a:pPr algn="just">
              <a:lnSpc>
                <a:spcPct val="150000"/>
              </a:lnSpc>
            </a:pPr>
            <a:r>
              <a:rPr lang="vi-VN" sz="3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CN" sz="3200" dirty="0" err="1">
                <a:solidFill>
                  <a:srgbClr val="002060"/>
                </a:solidFill>
                <a:latin typeface="Times New Roman" pitchFamily="18" charset="0"/>
                <a:ea typeface="Arial-Rounded" panose="020B0500000000000000" pitchFamily="34" charset="0"/>
                <a:cs typeface="Times New Roman" pitchFamily="18" charset="0"/>
                <a:sym typeface="+mn-lt"/>
              </a:rPr>
              <a:t>Khi</a:t>
            </a:r>
            <a:r>
              <a:rPr lang="en-US" altLang="zh-CN" sz="3200" dirty="0">
                <a:solidFill>
                  <a:srgbClr val="00206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002060"/>
                </a:solidFill>
                <a:latin typeface="Times New Roman" pitchFamily="18" charset="0"/>
                <a:ea typeface="Arial-Rounded" panose="020B0500000000000000" pitchFamily="34" charset="0"/>
                <a:cs typeface="Times New Roman" pitchFamily="18" charset="0"/>
                <a:sym typeface="+mn-lt"/>
              </a:rPr>
              <a:t>chơi</a:t>
            </a:r>
            <a:r>
              <a:rPr lang="en-US" altLang="zh-CN" sz="3200" dirty="0">
                <a:solidFill>
                  <a:srgbClr val="00206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002060"/>
                </a:solidFill>
                <a:latin typeface="Times New Roman" pitchFamily="18" charset="0"/>
                <a:ea typeface="Arial-Rounded" panose="020B0500000000000000" pitchFamily="34" charset="0"/>
                <a:cs typeface="Times New Roman" pitchFamily="18" charset="0"/>
                <a:sym typeface="+mn-lt"/>
              </a:rPr>
              <a:t>hai</a:t>
            </a:r>
            <a:r>
              <a:rPr lang="en-US" altLang="zh-CN" sz="3200" dirty="0">
                <a:solidFill>
                  <a:srgbClr val="00206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002060"/>
                </a:solidFill>
                <a:latin typeface="Times New Roman" pitchFamily="18" charset="0"/>
                <a:ea typeface="Arial-Rounded" panose="020B0500000000000000" pitchFamily="34" charset="0"/>
                <a:cs typeface="Times New Roman" pitchFamily="18" charset="0"/>
                <a:sym typeface="+mn-lt"/>
              </a:rPr>
              <a:t>bố</a:t>
            </a:r>
            <a:r>
              <a:rPr lang="en-US" altLang="zh-CN" sz="3200" dirty="0">
                <a:solidFill>
                  <a:srgbClr val="002060"/>
                </a:solidFill>
                <a:latin typeface="Times New Roman" pitchFamily="18" charset="0"/>
                <a:ea typeface="Arial-Rounded" panose="020B0500000000000000" pitchFamily="34" charset="0"/>
                <a:cs typeface="Times New Roman" pitchFamily="18" charset="0"/>
                <a:sym typeface="+mn-lt"/>
              </a:rPr>
              <a:t> con </a:t>
            </a:r>
            <a:r>
              <a:rPr lang="en-US" altLang="zh-CN" sz="3200" dirty="0" err="1">
                <a:solidFill>
                  <a:srgbClr val="002060"/>
                </a:solidFill>
                <a:latin typeface="Times New Roman" pitchFamily="18" charset="0"/>
                <a:ea typeface="Arial-Rounded" panose="020B0500000000000000" pitchFamily="34" charset="0"/>
                <a:cs typeface="Times New Roman" pitchFamily="18" charset="0"/>
                <a:sym typeface="+mn-lt"/>
              </a:rPr>
              <a:t>xưng</a:t>
            </a:r>
            <a:r>
              <a:rPr lang="en-US" altLang="zh-CN" sz="3200" dirty="0">
                <a:solidFill>
                  <a:srgbClr val="002060"/>
                </a:solidFill>
                <a:latin typeface="Times New Roman" pitchFamily="18" charset="0"/>
                <a:ea typeface="Arial-Rounded" panose="020B0500000000000000" pitchFamily="34" charset="0"/>
                <a:cs typeface="Times New Roman" pitchFamily="18" charset="0"/>
                <a:sym typeface="+mn-lt"/>
              </a:rPr>
              <a:t> </a:t>
            </a:r>
            <a:r>
              <a:rPr lang="en-US" altLang="zh-CN" sz="3200" dirty="0" err="1">
                <a:solidFill>
                  <a:srgbClr val="002060"/>
                </a:solidFill>
                <a:latin typeface="Times New Roman" pitchFamily="18" charset="0"/>
                <a:ea typeface="Arial-Rounded" panose="020B0500000000000000" pitchFamily="34" charset="0"/>
                <a:cs typeface="Times New Roman" pitchFamily="18" charset="0"/>
                <a:sym typeface="+mn-lt"/>
              </a:rPr>
              <a:t>hô</a:t>
            </a:r>
            <a:r>
              <a:rPr lang="en-US" altLang="zh-CN" sz="3200" dirty="0">
                <a:solidFill>
                  <a:srgbClr val="002060"/>
                </a:solidFill>
                <a:latin typeface="Times New Roman" pitchFamily="18" charset="0"/>
                <a:ea typeface="Arial-Rounded" panose="020B0500000000000000" pitchFamily="34" charset="0"/>
                <a:cs typeface="Times New Roman" pitchFamily="18" charset="0"/>
                <a:sym typeface="+mn-lt"/>
              </a:rPr>
              <a:t> </a:t>
            </a:r>
            <a:r>
              <a:rPr lang="vi-VN" altLang="zh-CN" sz="3200" dirty="0">
                <a:solidFill>
                  <a:srgbClr val="002060"/>
                </a:solidFill>
                <a:latin typeface="Times New Roman" pitchFamily="18" charset="0"/>
                <a:ea typeface="Arial-Rounded" panose="020B0500000000000000" pitchFamily="34" charset="0"/>
                <a:cs typeface="Times New Roman" pitchFamily="18" charset="0"/>
                <a:sym typeface="+mn-lt"/>
              </a:rPr>
              <a:t>là ‘</a:t>
            </a:r>
            <a:r>
              <a:rPr lang="vi-VN" altLang="zh-CN" sz="3200" dirty="0">
                <a:solidFill>
                  <a:srgbClr val="FF0000"/>
                </a:solidFill>
                <a:latin typeface="Times New Roman" pitchFamily="18" charset="0"/>
                <a:ea typeface="Arial-Rounded" panose="020B0500000000000000" pitchFamily="34" charset="0"/>
                <a:cs typeface="Times New Roman" pitchFamily="18" charset="0"/>
                <a:sym typeface="+mn-lt"/>
              </a:rPr>
              <a:t>bác</a:t>
            </a:r>
            <a:r>
              <a:rPr lang="vi-VN" altLang="zh-CN" sz="3200" dirty="0">
                <a:solidFill>
                  <a:srgbClr val="002060"/>
                </a:solidFill>
                <a:latin typeface="Times New Roman" pitchFamily="18" charset="0"/>
                <a:ea typeface="Arial-Rounded" panose="020B0500000000000000" pitchFamily="34" charset="0"/>
                <a:cs typeface="Times New Roman" pitchFamily="18" charset="0"/>
                <a:sym typeface="+mn-lt"/>
              </a:rPr>
              <a:t>’ và ‘</a:t>
            </a:r>
            <a:r>
              <a:rPr lang="vi-VN" altLang="zh-CN" sz="3200" dirty="0">
                <a:solidFill>
                  <a:srgbClr val="FF0000"/>
                </a:solidFill>
                <a:latin typeface="Times New Roman" pitchFamily="18" charset="0"/>
                <a:ea typeface="Arial-Rounded" panose="020B0500000000000000" pitchFamily="34" charset="0"/>
                <a:cs typeface="Times New Roman" pitchFamily="18" charset="0"/>
                <a:sym typeface="+mn-lt"/>
              </a:rPr>
              <a:t>tôi</a:t>
            </a:r>
            <a:r>
              <a:rPr lang="vi-VN" altLang="zh-CN" sz="3200" dirty="0">
                <a:solidFill>
                  <a:srgbClr val="002060"/>
                </a:solidFill>
                <a:latin typeface="Times New Roman" pitchFamily="18" charset="0"/>
                <a:ea typeface="Arial-Rounded" panose="020B0500000000000000" pitchFamily="34" charset="0"/>
                <a:cs typeface="Times New Roman" pitchFamily="18" charset="0"/>
                <a:sym typeface="+mn-lt"/>
              </a:rPr>
              <a:t>’</a:t>
            </a:r>
            <a:endParaRPr lang="vi-VN" sz="3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7" name="Picture 6"/>
          <p:cNvPicPr/>
          <p:nvPr/>
        </p:nvPicPr>
        <p:blipFill rotWithShape="1">
          <a:blip r:embed="rId2"/>
          <a:srcRect l="33773" t="20899" r="33113" b="35397"/>
          <a:stretch/>
        </p:blipFill>
        <p:spPr>
          <a:xfrm>
            <a:off x="286604" y="2197619"/>
            <a:ext cx="4062464" cy="3311388"/>
          </a:xfrm>
          <a:prstGeom prst="rect">
            <a:avLst/>
          </a:prstGeom>
        </p:spPr>
      </p:pic>
    </p:spTree>
    <p:extLst>
      <p:ext uri="{BB962C8B-B14F-4D97-AF65-F5344CB8AC3E}">
        <p14:creationId xmlns:p14="http://schemas.microsoft.com/office/powerpoint/2010/main" val="255468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8" name="Hexagon 7">
            <a:extLst>
              <a:ext uri="{FF2B5EF4-FFF2-40B4-BE49-F238E27FC236}">
                <a16:creationId xmlns:a16="http://schemas.microsoft.com/office/drawing/2014/main" id="{656B7EDA-4DEE-44AD-9FC2-7177221356BC}"/>
              </a:ext>
            </a:extLst>
          </p:cNvPr>
          <p:cNvSpPr/>
          <p:nvPr/>
        </p:nvSpPr>
        <p:spPr>
          <a:xfrm>
            <a:off x="836132" y="1056605"/>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BE49D0B-9D2F-4FDD-A935-A55E32B03199}"/>
              </a:ext>
            </a:extLst>
          </p:cNvPr>
          <p:cNvSpPr txBox="1"/>
          <p:nvPr/>
        </p:nvSpPr>
        <p:spPr>
          <a:xfrm>
            <a:off x="1604257" y="1416050"/>
            <a:ext cx="9353770" cy="584775"/>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3. </a:t>
            </a:r>
            <a:r>
              <a:rPr kumimoji="0" lang="en-US" altLang="zh-CN"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Nhìn</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hai</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tay</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Hường</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đón</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bát</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cơm</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mẹ</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nhớ</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tới</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điều</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gì</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12" name="TextBox 11">
            <a:extLst>
              <a:ext uri="{FF2B5EF4-FFF2-40B4-BE49-F238E27FC236}">
                <a16:creationId xmlns:a16="http://schemas.microsoft.com/office/drawing/2014/main" id="{055FC693-4CD4-45E5-A67B-974678D90A96}"/>
              </a:ext>
            </a:extLst>
          </p:cNvPr>
          <p:cNvSpPr txBox="1"/>
          <p:nvPr/>
        </p:nvSpPr>
        <p:spPr>
          <a:xfrm>
            <a:off x="1228299" y="2651125"/>
            <a:ext cx="9608023" cy="954107"/>
          </a:xfrm>
          <a:prstGeom prst="rect">
            <a:avLst/>
          </a:prstGeom>
          <a:noFill/>
        </p:spPr>
        <p:txBody>
          <a:bodyPr wrap="square" rtlCol="0">
            <a:spAutoFit/>
          </a:bodyPr>
          <a:lstStyle/>
          <a:p>
            <a:pPr lvl="0" algn="just" defTabSz="913256" fontAlgn="base">
              <a:spcBef>
                <a:spcPct val="0"/>
              </a:spcBef>
              <a:spcAft>
                <a:spcPct val="0"/>
              </a:spcAft>
              <a:defRPr/>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Nhìn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lễ</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phép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bát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cơm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nhớ</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lúc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bố</a:t>
            </a:r>
            <a:r>
              <a:rPr lang="en-US" sz="2800" dirty="0">
                <a:solidFill>
                  <a:srgbClr val="000000"/>
                </a:solidFill>
                <a:latin typeface="Times New Roman" panose="02020603050405020304" pitchFamily="18" charset="0"/>
                <a:ea typeface="Times New Roman" panose="02020603050405020304" pitchFamily="18" charset="0"/>
              </a:rPr>
              <a:t> con </a:t>
            </a:r>
            <a:r>
              <a:rPr lang="en-US" sz="2800" dirty="0" err="1">
                <a:solidFill>
                  <a:srgbClr val="000000"/>
                </a:solidFill>
                <a:latin typeface="Times New Roman" panose="02020603050405020304" pitchFamily="18" charset="0"/>
                <a:ea typeface="Times New Roman" panose="02020603050405020304" pitchFamily="18" charset="0"/>
              </a:rPr>
              <a:t>chơi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a:t>
            </a: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3695373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8" name="Hexagon 7">
            <a:extLst>
              <a:ext uri="{FF2B5EF4-FFF2-40B4-BE49-F238E27FC236}">
                <a16:creationId xmlns:a16="http://schemas.microsoft.com/office/drawing/2014/main" id="{656B7EDA-4DEE-44AD-9FC2-7177221356BC}"/>
              </a:ext>
            </a:extLst>
          </p:cNvPr>
          <p:cNvSpPr/>
          <p:nvPr/>
        </p:nvSpPr>
        <p:spPr>
          <a:xfrm>
            <a:off x="683959" y="1425491"/>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8500F0A-4DE4-433F-8A78-0AA9EBC3456A}"/>
              </a:ext>
            </a:extLst>
          </p:cNvPr>
          <p:cNvSpPr txBox="1"/>
          <p:nvPr/>
        </p:nvSpPr>
        <p:spPr>
          <a:xfrm>
            <a:off x="1425592" y="1890675"/>
            <a:ext cx="9340816" cy="1077218"/>
          </a:xfrm>
          <a:prstGeom prst="rect">
            <a:avLst/>
          </a:prstGeom>
          <a:noFill/>
        </p:spPr>
        <p:txBody>
          <a:bodyPr wrap="square" rtlCol="0">
            <a:spAutoFit/>
          </a:bodyPr>
          <a:lstStyle/>
          <a:p>
            <a:pPr algn="just"/>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4.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Hường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bố</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dạy</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nết</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ngoan</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75A3F923-B985-49EF-A0EE-47D0A370B8BE}"/>
              </a:ext>
            </a:extLst>
          </p:cNvPr>
          <p:cNvSpPr txBox="1"/>
          <p:nvPr/>
        </p:nvSpPr>
        <p:spPr>
          <a:xfrm>
            <a:off x="3953131" y="3048480"/>
            <a:ext cx="4038797" cy="830997"/>
          </a:xfrm>
          <a:prstGeom prst="rect">
            <a:avLst/>
          </a:prstGeom>
          <a:noFill/>
        </p:spPr>
        <p:txBody>
          <a:bodyPr wrap="square" rtlCol="0">
            <a:spAutoFit/>
          </a:bodyPr>
          <a:lstStyle/>
          <a:p>
            <a:pPr algn="just">
              <a:lnSpc>
                <a:spcPct val="150000"/>
              </a:lnSpc>
            </a:pPr>
            <a:r>
              <a:rPr lang="vi-VN" sz="3200" dirty="0">
                <a:latin typeface="+mj-lt"/>
                <a:sym typeface="Wingdings" panose="05000000000000000000" pitchFamily="2" charset="2"/>
              </a:rPr>
              <a:t> A. Biết nấu ăn</a:t>
            </a:r>
          </a:p>
        </p:txBody>
      </p:sp>
      <p:sp>
        <p:nvSpPr>
          <p:cNvPr id="11" name="TextBox 10">
            <a:extLst>
              <a:ext uri="{FF2B5EF4-FFF2-40B4-BE49-F238E27FC236}">
                <a16:creationId xmlns:a16="http://schemas.microsoft.com/office/drawing/2014/main" id="{75A3F923-B985-49EF-A0EE-47D0A370B8BE}"/>
              </a:ext>
            </a:extLst>
          </p:cNvPr>
          <p:cNvSpPr txBox="1"/>
          <p:nvPr/>
        </p:nvSpPr>
        <p:spPr>
          <a:xfrm>
            <a:off x="3928107" y="4030346"/>
            <a:ext cx="6526078" cy="830997"/>
          </a:xfrm>
          <a:prstGeom prst="rect">
            <a:avLst/>
          </a:prstGeom>
          <a:noFill/>
        </p:spPr>
        <p:txBody>
          <a:bodyPr wrap="square" rtlCol="0">
            <a:spAutoFit/>
          </a:bodyPr>
          <a:lstStyle/>
          <a:p>
            <a:pPr algn="just">
              <a:lnSpc>
                <a:spcPct val="150000"/>
              </a:lnSpc>
            </a:pPr>
            <a:r>
              <a:rPr lang="vi-VN" sz="3200" dirty="0">
                <a:latin typeface="+mj-lt"/>
                <a:sym typeface="Wingdings" panose="05000000000000000000" pitchFamily="2" charset="2"/>
              </a:rPr>
              <a:t> B. Có cử chỉ và lời nói lễ phép</a:t>
            </a:r>
          </a:p>
        </p:txBody>
      </p:sp>
      <p:sp>
        <p:nvSpPr>
          <p:cNvPr id="12" name="TextBox 11">
            <a:extLst>
              <a:ext uri="{FF2B5EF4-FFF2-40B4-BE49-F238E27FC236}">
                <a16:creationId xmlns:a16="http://schemas.microsoft.com/office/drawing/2014/main" id="{75A3F923-B985-49EF-A0EE-47D0A370B8BE}"/>
              </a:ext>
            </a:extLst>
          </p:cNvPr>
          <p:cNvSpPr txBox="1"/>
          <p:nvPr/>
        </p:nvSpPr>
        <p:spPr>
          <a:xfrm>
            <a:off x="3962231" y="5099897"/>
            <a:ext cx="6526078" cy="830997"/>
          </a:xfrm>
          <a:prstGeom prst="rect">
            <a:avLst/>
          </a:prstGeom>
          <a:noFill/>
        </p:spPr>
        <p:txBody>
          <a:bodyPr wrap="square" rtlCol="0">
            <a:spAutoFit/>
          </a:bodyPr>
          <a:lstStyle/>
          <a:p>
            <a:pPr algn="just">
              <a:lnSpc>
                <a:spcPct val="150000"/>
              </a:lnSpc>
            </a:pPr>
            <a:r>
              <a:rPr lang="vi-VN" sz="3200" dirty="0">
                <a:latin typeface="+mj-lt"/>
                <a:sym typeface="Wingdings" panose="05000000000000000000" pitchFamily="2" charset="2"/>
              </a:rPr>
              <a:t> C. Chăm làm và biết giúp đỡ bố mẹ</a:t>
            </a:r>
          </a:p>
        </p:txBody>
      </p:sp>
      <p:sp>
        <p:nvSpPr>
          <p:cNvPr id="2" name="Oval 1"/>
          <p:cNvSpPr/>
          <p:nvPr/>
        </p:nvSpPr>
        <p:spPr>
          <a:xfrm>
            <a:off x="3895725" y="4230799"/>
            <a:ext cx="676275" cy="6305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47845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1E21B0D6-6380-4993-96B4-89E4D67234E5}"/>
              </a:ext>
            </a:extLst>
          </p:cNvPr>
          <p:cNvSpPr txBox="1"/>
          <p:nvPr/>
        </p:nvSpPr>
        <p:spPr>
          <a:xfrm flipH="1">
            <a:off x="3252787" y="734109"/>
            <a:ext cx="4695825" cy="646331"/>
          </a:xfrm>
          <a:prstGeom prst="rect">
            <a:avLst/>
          </a:prstGeom>
          <a:solidFill>
            <a:srgbClr val="92D05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3600" dirty="0">
                <a:latin typeface="Times New Roman" panose="02020603050405020304" pitchFamily="18" charset="0"/>
                <a:cs typeface="Times New Roman" panose="02020603050405020304" pitchFamily="18" charset="0"/>
              </a:rPr>
              <a:t>NỘI DUNG</a:t>
            </a:r>
          </a:p>
        </p:txBody>
      </p:sp>
      <p:sp>
        <p:nvSpPr>
          <p:cNvPr id="3" name="Rectangle 2">
            <a:extLst>
              <a:ext uri="{FF2B5EF4-FFF2-40B4-BE49-F238E27FC236}">
                <a16:creationId xmlns:a16="http://schemas.microsoft.com/office/drawing/2014/main" id="{4EAF3514-DD68-4DAE-A68B-507514987E9A}"/>
              </a:ext>
            </a:extLst>
          </p:cNvPr>
          <p:cNvSpPr/>
          <p:nvPr/>
        </p:nvSpPr>
        <p:spPr>
          <a:xfrm>
            <a:off x="847726" y="1719990"/>
            <a:ext cx="10563224" cy="3226717"/>
          </a:xfrm>
          <a:prstGeom prst="rect">
            <a:avLst/>
          </a:prstGeom>
          <a:solidFill>
            <a:schemeClr val="accent2">
              <a:lumMod val="20000"/>
              <a:lumOff val="80000"/>
            </a:schemeClr>
          </a:solidFill>
        </p:spPr>
        <p:txBody>
          <a:bodyPr wrap="square">
            <a:spAutoFit/>
          </a:bodyPr>
          <a:lstStyle/>
          <a:p>
            <a:pPr algn="just">
              <a:lnSpc>
                <a:spcPct val="115000"/>
              </a:lnSpc>
              <a:spcAft>
                <a:spcPts val="0"/>
              </a:spcAf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id-ID" sz="3600" dirty="0">
                <a:latin typeface="Times New Roman" panose="02020603050405020304" pitchFamily="18" charset="0"/>
                <a:ea typeface="Times New Roman" panose="02020603050405020304" pitchFamily="18" charset="0"/>
                <a:cs typeface="Times New Roman" panose="02020603050405020304" pitchFamily="18" charset="0"/>
              </a:rPr>
              <a:t>Thông qua trò chơi "ăn cỗ" mà bố và Hường chơi cùng nhau, bài đọc nói lên tình cảm giữa những người thân trong gia đình dành cho nhau, cách bố dạy Hường những điều cần biết trong nói năng và cư xử với người lớn tuổi.</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4110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exagon 7">
            <a:extLst>
              <a:ext uri="{FF2B5EF4-FFF2-40B4-BE49-F238E27FC236}">
                <a16:creationId xmlns:a16="http://schemas.microsoft.com/office/drawing/2014/main" id="{656B7EDA-4DEE-44AD-9FC2-7177221356BC}"/>
              </a:ext>
            </a:extLst>
          </p:cNvPr>
          <p:cNvSpPr/>
          <p:nvPr/>
        </p:nvSpPr>
        <p:spPr>
          <a:xfrm>
            <a:off x="683959" y="1425491"/>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8500F0A-4DE4-433F-8A78-0AA9EBC3456A}"/>
              </a:ext>
            </a:extLst>
          </p:cNvPr>
          <p:cNvSpPr txBox="1"/>
          <p:nvPr/>
        </p:nvSpPr>
        <p:spPr>
          <a:xfrm>
            <a:off x="1425592" y="1890675"/>
            <a:ext cx="9340816" cy="1077218"/>
          </a:xfrm>
          <a:prstGeom prst="rect">
            <a:avLst/>
          </a:prstGeom>
          <a:noFill/>
        </p:spPr>
        <p:txBody>
          <a:bodyPr wrap="square" rtlCol="0">
            <a:spAutoFit/>
          </a:bodyPr>
          <a:lstStyle/>
          <a:p>
            <a:pPr algn="just"/>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1.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dưới</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hiện</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thái</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độ</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lịch</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75A3F923-B985-49EF-A0EE-47D0A370B8BE}"/>
              </a:ext>
            </a:extLst>
          </p:cNvPr>
          <p:cNvSpPr txBox="1"/>
          <p:nvPr/>
        </p:nvSpPr>
        <p:spPr>
          <a:xfrm>
            <a:off x="3953131" y="3048480"/>
            <a:ext cx="5723132" cy="830997"/>
          </a:xfrm>
          <a:prstGeom prst="rect">
            <a:avLst/>
          </a:prstGeom>
          <a:noFill/>
        </p:spPr>
        <p:txBody>
          <a:bodyPr wrap="square" rtlCol="0">
            <a:spAutoFit/>
          </a:bodyPr>
          <a:lstStyle/>
          <a:p>
            <a:pPr algn="just">
              <a:lnSpc>
                <a:spcPct val="150000"/>
              </a:lnSpc>
            </a:pPr>
            <a:r>
              <a:rPr lang="vi-VN" sz="3200" dirty="0">
                <a:latin typeface="+mj-lt"/>
                <a:sym typeface="Wingdings" panose="05000000000000000000" pitchFamily="2" charset="2"/>
              </a:rPr>
              <a:t> A. Cho tôi xin bát miến.</a:t>
            </a:r>
          </a:p>
        </p:txBody>
      </p:sp>
      <p:sp>
        <p:nvSpPr>
          <p:cNvPr id="11" name="TextBox 10">
            <a:extLst>
              <a:ext uri="{FF2B5EF4-FFF2-40B4-BE49-F238E27FC236}">
                <a16:creationId xmlns:a16="http://schemas.microsoft.com/office/drawing/2014/main" id="{75A3F923-B985-49EF-A0EE-47D0A370B8BE}"/>
              </a:ext>
            </a:extLst>
          </p:cNvPr>
          <p:cNvSpPr txBox="1"/>
          <p:nvPr/>
        </p:nvSpPr>
        <p:spPr>
          <a:xfrm>
            <a:off x="3928107" y="4030346"/>
            <a:ext cx="6526078" cy="742511"/>
          </a:xfrm>
          <a:prstGeom prst="rect">
            <a:avLst/>
          </a:prstGeom>
          <a:noFill/>
        </p:spPr>
        <p:txBody>
          <a:bodyPr wrap="square" rtlCol="0">
            <a:spAutoFit/>
          </a:bodyPr>
          <a:lstStyle/>
          <a:p>
            <a:pPr algn="just">
              <a:lnSpc>
                <a:spcPct val="150000"/>
              </a:lnSpc>
            </a:pPr>
            <a:r>
              <a:rPr lang="vi-VN" sz="3200" dirty="0">
                <a:latin typeface="+mj-lt"/>
                <a:sym typeface="Wingdings" panose="05000000000000000000" pitchFamily="2" charset="2"/>
              </a:rPr>
              <a:t> B. Dạ, xin bác bát miến ạ.</a:t>
            </a:r>
          </a:p>
        </p:txBody>
      </p:sp>
      <p:sp>
        <p:nvSpPr>
          <p:cNvPr id="12" name="TextBox 11">
            <a:extLst>
              <a:ext uri="{FF2B5EF4-FFF2-40B4-BE49-F238E27FC236}">
                <a16:creationId xmlns:a16="http://schemas.microsoft.com/office/drawing/2014/main" id="{75A3F923-B985-49EF-A0EE-47D0A370B8BE}"/>
              </a:ext>
            </a:extLst>
          </p:cNvPr>
          <p:cNvSpPr txBox="1"/>
          <p:nvPr/>
        </p:nvSpPr>
        <p:spPr>
          <a:xfrm>
            <a:off x="3962231" y="5099897"/>
            <a:ext cx="6526078" cy="742511"/>
          </a:xfrm>
          <a:prstGeom prst="rect">
            <a:avLst/>
          </a:prstGeom>
          <a:noFill/>
        </p:spPr>
        <p:txBody>
          <a:bodyPr wrap="square" rtlCol="0">
            <a:spAutoFit/>
          </a:bodyPr>
          <a:lstStyle/>
          <a:p>
            <a:pPr algn="just">
              <a:lnSpc>
                <a:spcPct val="150000"/>
              </a:lnSpc>
            </a:pPr>
            <a:r>
              <a:rPr lang="vi-VN" sz="3200" dirty="0">
                <a:latin typeface="+mj-lt"/>
                <a:sym typeface="Wingdings" panose="05000000000000000000" pitchFamily="2" charset="2"/>
              </a:rPr>
              <a:t> C. Đưa tôi bát miến!</a:t>
            </a:r>
          </a:p>
        </p:txBody>
      </p:sp>
      <p:sp>
        <p:nvSpPr>
          <p:cNvPr id="2" name="Oval 1"/>
          <p:cNvSpPr/>
          <p:nvPr/>
        </p:nvSpPr>
        <p:spPr>
          <a:xfrm>
            <a:off x="3895725" y="4230799"/>
            <a:ext cx="676275" cy="6305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Rounded Corners 2">
            <a:extLst>
              <a:ext uri="{FF2B5EF4-FFF2-40B4-BE49-F238E27FC236}">
                <a16:creationId xmlns:a16="http://schemas.microsoft.com/office/drawing/2014/main" id="{7C8EF07B-6087-423C-9B81-17014807E57A}"/>
              </a:ext>
            </a:extLst>
          </p:cNvPr>
          <p:cNvSpPr/>
          <p:nvPr/>
        </p:nvSpPr>
        <p:spPr>
          <a:xfrm>
            <a:off x="2847974" y="123231"/>
            <a:ext cx="6086475"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theo</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bản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pic>
        <p:nvPicPr>
          <p:cNvPr id="13" name="Picture 12"/>
          <p:cNvPicPr/>
          <p:nvPr/>
        </p:nvPicPr>
        <p:blipFill rotWithShape="1">
          <a:blip r:embed="rId2"/>
          <a:srcRect l="13586" t="50000" r="79985" b="40086"/>
          <a:stretch/>
        </p:blipFill>
        <p:spPr>
          <a:xfrm>
            <a:off x="504967" y="1282890"/>
            <a:ext cx="1228299" cy="1255594"/>
          </a:xfrm>
          <a:prstGeom prst="rect">
            <a:avLst/>
          </a:prstGeom>
        </p:spPr>
      </p:pic>
    </p:spTree>
    <p:extLst>
      <p:ext uri="{BB962C8B-B14F-4D97-AF65-F5344CB8AC3E}">
        <p14:creationId xmlns:p14="http://schemas.microsoft.com/office/powerpoint/2010/main" val="3195456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704B37-F74F-5647-3DB5-27D5E2B87BC1}"/>
              </a:ext>
            </a:extLst>
          </p:cNvPr>
          <p:cNvSpPr>
            <a:spLocks noGrp="1"/>
          </p:cNvSpPr>
          <p:nvPr>
            <p:ph type="ftr" sz="quarter" idx="11"/>
          </p:nvPr>
        </p:nvSpPr>
        <p:spPr>
          <a:xfrm>
            <a:off x="0" y="0"/>
            <a:ext cx="0" cy="0"/>
          </a:xfrm>
        </p:spPr>
        <p:txBody>
          <a:bodyPr/>
          <a:lstStyle>
            <a:defPPr>
              <a:defRPr lang="vi-V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defRPr/>
            </a:pPr>
            <a:endParaRPr lang="en-US" dirty="0"/>
          </a:p>
        </p:txBody>
      </p:sp>
      <p:sp>
        <p:nvSpPr>
          <p:cNvPr id="5" name="TextBox 4">
            <a:extLst>
              <a:ext uri="{FF2B5EF4-FFF2-40B4-BE49-F238E27FC236}">
                <a16:creationId xmlns:a16="http://schemas.microsoft.com/office/drawing/2014/main" id="{215CC7F7-6AA6-7209-4EDD-8905A5FDC6E5}"/>
              </a:ext>
            </a:extLst>
          </p:cNvPr>
          <p:cNvSpPr txBox="1"/>
          <p:nvPr/>
        </p:nvSpPr>
        <p:spPr>
          <a:xfrm>
            <a:off x="535459" y="1557418"/>
            <a:ext cx="11310552" cy="2636747"/>
          </a:xfrm>
          <a:prstGeom prst="rect">
            <a:avLst/>
          </a:prstGeom>
          <a:noFill/>
        </p:spPr>
        <p:txBody>
          <a:bodyPr wrap="square" rtlCol="0">
            <a:spAutoFit/>
          </a:bodyPr>
          <a:lstStyle/>
          <a:p>
            <a:pPr algn="ctr"/>
            <a:r>
              <a:rPr lang="en-US" sz="5867" b="1" dirty="0">
                <a:solidFill>
                  <a:srgbClr val="0000FF"/>
                </a:solidFill>
                <a:effectLst>
                  <a:outerShdw blurRad="38100" dist="38100" dir="2700000" algn="tl">
                    <a:srgbClr val="000000">
                      <a:alpha val="43137"/>
                    </a:srgbClr>
                  </a:outerShdw>
                </a:effectLst>
              </a:rPr>
              <a:t>BÀI </a:t>
            </a:r>
            <a:r>
              <a:rPr lang="en-US" sz="5867" b="1" dirty="0" smtClean="0">
                <a:solidFill>
                  <a:srgbClr val="0000FF"/>
                </a:solidFill>
                <a:effectLst>
                  <a:outerShdw blurRad="38100" dist="38100" dir="2700000" algn="tl">
                    <a:srgbClr val="000000">
                      <a:alpha val="43137"/>
                    </a:srgbClr>
                  </a:outerShdw>
                </a:effectLst>
              </a:rPr>
              <a:t>28</a:t>
            </a:r>
            <a:endParaRPr lang="en-US" sz="5867" b="1" dirty="0">
              <a:solidFill>
                <a:srgbClr val="0000FF"/>
              </a:solidFill>
              <a:effectLst>
                <a:outerShdw blurRad="38100" dist="38100" dir="2700000" algn="tl">
                  <a:srgbClr val="000000">
                    <a:alpha val="43137"/>
                  </a:srgbClr>
                </a:outerShdw>
              </a:effectLst>
            </a:endParaRPr>
          </a:p>
          <a:p>
            <a:pPr algn="ctr"/>
            <a:r>
              <a:rPr lang="en-US" sz="5867" b="1" dirty="0" err="1" smtClean="0">
                <a:solidFill>
                  <a:srgbClr val="0000FF"/>
                </a:solidFill>
                <a:effectLst>
                  <a:outerShdw blurRad="38100" dist="38100" dir="2700000" algn="tl">
                    <a:srgbClr val="000000">
                      <a:alpha val="43137"/>
                    </a:srgbClr>
                  </a:outerShdw>
                </a:effectLst>
              </a:rPr>
              <a:t>Trò</a:t>
            </a:r>
            <a:r>
              <a:rPr lang="en-US" sz="5867" b="1" dirty="0" smtClean="0">
                <a:solidFill>
                  <a:srgbClr val="0000FF"/>
                </a:solidFill>
                <a:effectLst>
                  <a:outerShdw blurRad="38100" dist="38100" dir="2700000" algn="tl">
                    <a:srgbClr val="000000">
                      <a:alpha val="43137"/>
                    </a:srgbClr>
                  </a:outerShdw>
                </a:effectLst>
              </a:rPr>
              <a:t> </a:t>
            </a:r>
            <a:r>
              <a:rPr lang="en-US" sz="5867" b="1" dirty="0" err="1" smtClean="0">
                <a:solidFill>
                  <a:srgbClr val="0000FF"/>
                </a:solidFill>
                <a:effectLst>
                  <a:outerShdw blurRad="38100" dist="38100" dir="2700000" algn="tl">
                    <a:srgbClr val="000000">
                      <a:alpha val="43137"/>
                    </a:srgbClr>
                  </a:outerShdw>
                </a:effectLst>
              </a:rPr>
              <a:t>chơi</a:t>
            </a:r>
            <a:r>
              <a:rPr lang="en-US" sz="5867" b="1" dirty="0" smtClean="0">
                <a:solidFill>
                  <a:srgbClr val="0000FF"/>
                </a:solidFill>
                <a:effectLst>
                  <a:outerShdw blurRad="38100" dist="38100" dir="2700000" algn="tl">
                    <a:srgbClr val="000000">
                      <a:alpha val="43137"/>
                    </a:srgbClr>
                  </a:outerShdw>
                </a:effectLst>
              </a:rPr>
              <a:t> </a:t>
            </a:r>
            <a:r>
              <a:rPr lang="en-US" sz="5867" b="1" dirty="0" err="1" smtClean="0">
                <a:solidFill>
                  <a:srgbClr val="0000FF"/>
                </a:solidFill>
                <a:effectLst>
                  <a:outerShdw blurRad="38100" dist="38100" dir="2700000" algn="tl">
                    <a:srgbClr val="000000">
                      <a:alpha val="43137"/>
                    </a:srgbClr>
                  </a:outerShdw>
                </a:effectLst>
              </a:rPr>
              <a:t>của</a:t>
            </a:r>
            <a:r>
              <a:rPr lang="en-US" sz="5867" b="1" dirty="0" smtClean="0">
                <a:solidFill>
                  <a:srgbClr val="0000FF"/>
                </a:solidFill>
                <a:effectLst>
                  <a:outerShdw blurRad="38100" dist="38100" dir="2700000" algn="tl">
                    <a:srgbClr val="000000">
                      <a:alpha val="43137"/>
                    </a:srgbClr>
                  </a:outerShdw>
                </a:effectLst>
              </a:rPr>
              <a:t> </a:t>
            </a:r>
            <a:r>
              <a:rPr lang="en-US" sz="5867" b="1" dirty="0" err="1" smtClean="0">
                <a:solidFill>
                  <a:srgbClr val="0000FF"/>
                </a:solidFill>
                <a:effectLst>
                  <a:outerShdw blurRad="38100" dist="38100" dir="2700000" algn="tl">
                    <a:srgbClr val="000000">
                      <a:alpha val="43137"/>
                    </a:srgbClr>
                  </a:outerShdw>
                </a:effectLst>
              </a:rPr>
              <a:t>bố</a:t>
            </a:r>
            <a:endParaRPr lang="en-US" sz="5867" b="1" dirty="0">
              <a:solidFill>
                <a:srgbClr val="0000FF"/>
              </a:solidFill>
              <a:effectLst>
                <a:outerShdw blurRad="38100" dist="38100" dir="2700000" algn="tl">
                  <a:srgbClr val="000000">
                    <a:alpha val="43137"/>
                  </a:srgbClr>
                </a:outerShdw>
              </a:effectLst>
            </a:endParaRPr>
          </a:p>
          <a:p>
            <a:pPr algn="ctr"/>
            <a:r>
              <a:rPr lang="en-US" sz="4400" b="1" dirty="0">
                <a:solidFill>
                  <a:srgbClr val="FF0000"/>
                </a:solidFill>
                <a:effectLst>
                  <a:outerShdw blurRad="38100" dist="38100" dir="2700000" algn="tl">
                    <a:srgbClr val="000000">
                      <a:alpha val="43137"/>
                    </a:srgbClr>
                  </a:outerShdw>
                </a:effectLst>
              </a:rPr>
              <a:t>(</a:t>
            </a:r>
            <a:r>
              <a:rPr lang="en-US" sz="4400" b="1" dirty="0" err="1">
                <a:solidFill>
                  <a:srgbClr val="FF0000"/>
                </a:solidFill>
                <a:effectLst>
                  <a:outerShdw blurRad="38100" dist="38100" dir="2700000" algn="tl">
                    <a:srgbClr val="000000">
                      <a:alpha val="43137"/>
                    </a:srgbClr>
                  </a:outerShdw>
                </a:effectLst>
              </a:rPr>
              <a:t>Tiết</a:t>
            </a:r>
            <a:r>
              <a:rPr lang="en-US" sz="4400" b="1" dirty="0">
                <a:solidFill>
                  <a:srgbClr val="FF0000"/>
                </a:solidFill>
                <a:effectLst>
                  <a:outerShdw blurRad="38100" dist="38100" dir="2700000" algn="tl">
                    <a:srgbClr val="000000">
                      <a:alpha val="43137"/>
                    </a:srgbClr>
                  </a:outerShdw>
                </a:effectLst>
              </a:rPr>
              <a:t> </a:t>
            </a:r>
            <a:r>
              <a:rPr lang="en-US" sz="4400" b="1" dirty="0" smtClean="0">
                <a:solidFill>
                  <a:srgbClr val="FF0000"/>
                </a:solidFill>
                <a:effectLst>
                  <a:outerShdw blurRad="38100" dist="38100" dir="2700000" algn="tl">
                    <a:srgbClr val="000000">
                      <a:alpha val="43137"/>
                    </a:srgbClr>
                  </a:outerShdw>
                </a:effectLst>
              </a:rPr>
              <a:t>1-2)</a:t>
            </a:r>
            <a:endParaRPr lang="en-US"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9655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A68170-28F8-4EF8-B377-A4FB5B897AB9}"/>
              </a:ext>
            </a:extLst>
          </p:cNvPr>
          <p:cNvSpPr/>
          <p:nvPr/>
        </p:nvSpPr>
        <p:spPr>
          <a:xfrm>
            <a:off x="2847974" y="123231"/>
            <a:ext cx="6086475"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theo</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bản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p:nvPr/>
        </p:nvPicPr>
        <p:blipFill rotWithShape="1">
          <a:blip r:embed="rId2"/>
          <a:srcRect l="18389" t="36419" r="32931" b="25187"/>
          <a:stretch/>
        </p:blipFill>
        <p:spPr>
          <a:xfrm>
            <a:off x="709684" y="1241946"/>
            <a:ext cx="10713492" cy="4094329"/>
          </a:xfrm>
          <a:prstGeom prst="rect">
            <a:avLst/>
          </a:prstGeom>
        </p:spPr>
      </p:pic>
    </p:spTree>
    <p:extLst>
      <p:ext uri="{BB962C8B-B14F-4D97-AF65-F5344CB8AC3E}">
        <p14:creationId xmlns:p14="http://schemas.microsoft.com/office/powerpoint/2010/main" val="182236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Tree>
    <p:extLst>
      <p:ext uri="{BB962C8B-B14F-4D97-AF65-F5344CB8AC3E}">
        <p14:creationId xmlns:p14="http://schemas.microsoft.com/office/powerpoint/2010/main" val="2008840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D7E0AC-D86D-4295-AE8C-B258B015D5CC}"/>
              </a:ext>
            </a:extLst>
          </p:cNvPr>
          <p:cNvSpPr/>
          <p:nvPr/>
        </p:nvSpPr>
        <p:spPr>
          <a:xfrm>
            <a:off x="2526134" y="114300"/>
            <a:ext cx="7709372" cy="742284"/>
          </a:xfrm>
          <a:prstGeom prst="roundRect">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sng"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28</a:t>
            </a:r>
            <a:r>
              <a:rPr kumimoji="0" lang="en-US" sz="4000" b="1" i="0"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TRÒ</a:t>
            </a:r>
            <a:r>
              <a:rPr kumimoji="0" lang="en-US" sz="4000" b="1" i="0" strike="noStrike" kern="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CHƠI CỦA BỐ</a:t>
            </a:r>
            <a:endParaRPr kumimoji="0" lang="en-US" sz="4000" b="1" i="0"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p:nvPr/>
        </p:nvPicPr>
        <p:blipFill rotWithShape="1">
          <a:blip r:embed="rId2"/>
          <a:srcRect l="14893" t="27043" r="38165" b="65412"/>
          <a:stretch/>
        </p:blipFill>
        <p:spPr>
          <a:xfrm>
            <a:off x="0" y="890955"/>
            <a:ext cx="9847385" cy="1172308"/>
          </a:xfrm>
          <a:prstGeom prst="rect">
            <a:avLst/>
          </a:prstGeom>
        </p:spPr>
      </p:pic>
      <p:pic>
        <p:nvPicPr>
          <p:cNvPr id="6" name="Picture 5"/>
          <p:cNvPicPr/>
          <p:nvPr/>
        </p:nvPicPr>
        <p:blipFill rotWithShape="1">
          <a:blip r:embed="rId2"/>
          <a:srcRect l="15680" t="33685" r="74458" b="51579"/>
          <a:stretch/>
        </p:blipFill>
        <p:spPr>
          <a:xfrm>
            <a:off x="375139" y="2063263"/>
            <a:ext cx="1547446" cy="1570891"/>
          </a:xfrm>
          <a:prstGeom prst="rect">
            <a:avLst/>
          </a:prstGeom>
        </p:spPr>
      </p:pic>
      <p:pic>
        <p:nvPicPr>
          <p:cNvPr id="7" name="Picture 6"/>
          <p:cNvPicPr/>
          <p:nvPr/>
        </p:nvPicPr>
        <p:blipFill rotWithShape="1">
          <a:blip r:embed="rId3"/>
          <a:srcRect l="33827" t="23060" r="32445" b="36800"/>
          <a:stretch/>
        </p:blipFill>
        <p:spPr>
          <a:xfrm>
            <a:off x="2526134" y="2063263"/>
            <a:ext cx="6922666" cy="4794738"/>
          </a:xfrm>
          <a:prstGeom prst="rect">
            <a:avLst/>
          </a:prstGeom>
        </p:spPr>
      </p:pic>
    </p:spTree>
    <p:extLst>
      <p:ext uri="{BB962C8B-B14F-4D97-AF65-F5344CB8AC3E}">
        <p14:creationId xmlns:p14="http://schemas.microsoft.com/office/powerpoint/2010/main" val="2460004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3">
            <a:extLst>
              <a:ext uri="{FF2B5EF4-FFF2-40B4-BE49-F238E27FC236}">
                <a16:creationId xmlns:a16="http://schemas.microsoft.com/office/drawing/2014/main" id="{5047B09F-ABB0-4000-94A7-2D6D1D8C4769}"/>
              </a:ext>
            </a:extLst>
          </p:cNvPr>
          <p:cNvSpPr/>
          <p:nvPr/>
        </p:nvSpPr>
        <p:spPr>
          <a:xfrm>
            <a:off x="441887" y="4524517"/>
            <a:ext cx="11610976" cy="185580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047B09F-ABB0-4000-94A7-2D6D1D8C4769}"/>
              </a:ext>
            </a:extLst>
          </p:cNvPr>
          <p:cNvSpPr/>
          <p:nvPr/>
        </p:nvSpPr>
        <p:spPr>
          <a:xfrm>
            <a:off x="504825" y="3215883"/>
            <a:ext cx="11610976" cy="129470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0C5D417-3BC6-40D7-A1E2-A9B7128804EB}"/>
              </a:ext>
            </a:extLst>
          </p:cNvPr>
          <p:cNvSpPr/>
          <p:nvPr/>
        </p:nvSpPr>
        <p:spPr>
          <a:xfrm>
            <a:off x="497828" y="474620"/>
            <a:ext cx="11617973" cy="273338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a:extLst>
              <a:ext uri="{FF2B5EF4-FFF2-40B4-BE49-F238E27FC236}">
                <a16:creationId xmlns:a16="http://schemas.microsoft.com/office/drawing/2014/main" id="{2332F39E-6EFB-4C03-9DC5-4CC834EC5314}"/>
              </a:ext>
            </a:extLst>
          </p:cNvPr>
          <p:cNvSpPr txBox="1"/>
          <p:nvPr/>
        </p:nvSpPr>
        <p:spPr>
          <a:xfrm>
            <a:off x="657600" y="407236"/>
            <a:ext cx="11534399" cy="2800767"/>
          </a:xfrm>
          <a:prstGeom prst="rect">
            <a:avLst/>
          </a:prstGeom>
          <a:solidFill>
            <a:schemeClr val="accent5">
              <a:lumMod val="20000"/>
              <a:lumOff val="80000"/>
            </a:schemeClr>
          </a:solidFill>
        </p:spPr>
        <p:txBody>
          <a:bodyPr wrap="square" rtlCol="0">
            <a:spAutoFit/>
          </a:bodyPr>
          <a:lstStyle/>
          <a:p>
            <a:pPr marL="30480" marR="30480" lvl="0" indent="0" algn="l" defTabSz="914400" rtl="0" eaLnBrk="1" fontAlgn="auto" latinLnBrk="0" hangingPunct="1">
              <a:spcBef>
                <a:spcPts val="0"/>
              </a:spcBef>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Bố</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luôn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dành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Hường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những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điều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ngạc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nhiên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Lúc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rãnh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rỗi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hai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bố</a:t>
            </a:r>
            <a:r>
              <a:rPr lang="en-US" sz="2200" dirty="0">
                <a:solidFill>
                  <a:srgbClr val="000000"/>
                </a:solidFill>
                <a:latin typeface="Times New Roman" panose="02020603050405020304" pitchFamily="18" charset="0"/>
                <a:ea typeface="Times New Roman" panose="02020603050405020304" pitchFamily="18" charset="0"/>
              </a:rPr>
              <a:t> con </a:t>
            </a:r>
            <a:r>
              <a:rPr lang="en-US" sz="2200" dirty="0" err="1">
                <a:solidFill>
                  <a:srgbClr val="000000"/>
                </a:solidFill>
                <a:latin typeface="Times New Roman" panose="02020603050405020304" pitchFamily="18" charset="0"/>
                <a:ea typeface="Times New Roman" panose="02020603050405020304" pitchFamily="18" charset="0"/>
              </a:rPr>
              <a:t>ngồi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chơi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với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nhau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như</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đôi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bạn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cùng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tuổi</a:t>
            </a:r>
            <a:r>
              <a:rPr lang="en-US" sz="2200" dirty="0">
                <a:solidFill>
                  <a:srgbClr val="000000"/>
                </a:solidFill>
                <a:latin typeface="Times New Roman" panose="02020603050405020304" pitchFamily="18" charset="0"/>
                <a:ea typeface="Times New Roman" panose="02020603050405020304" pitchFamily="18" charset="0"/>
              </a:rPr>
              <a:t>.</a:t>
            </a:r>
          </a:p>
          <a:p>
            <a:pPr marL="30480" marR="30480" lvl="0" indent="0" algn="l" defTabSz="914400" rtl="0" eaLnBrk="1" fontAlgn="auto" latinLnBrk="0" hangingPunct="1">
              <a:spcBef>
                <a:spcPts val="0"/>
              </a:spcBef>
              <a:buClrTx/>
              <a:buSzTx/>
              <a:buFontTx/>
              <a:buNone/>
              <a:tabLst/>
              <a:defRPr/>
            </a:pP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Có</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lần</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hai</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bố</a:t>
            </a:r>
            <a:r>
              <a:rPr lang="en-US" sz="2200" dirty="0">
                <a:solidFill>
                  <a:srgbClr val="000000"/>
                </a:solidFill>
                <a:latin typeface="Times New Roman" panose="02020603050405020304" pitchFamily="18" charset="0"/>
              </a:rPr>
              <a:t> con </a:t>
            </a:r>
            <a:r>
              <a:rPr lang="en-US" sz="2200" dirty="0" err="1">
                <a:solidFill>
                  <a:srgbClr val="000000"/>
                </a:solidFill>
                <a:latin typeface="Times New Roman" panose="02020603050405020304" pitchFamily="18" charset="0"/>
              </a:rPr>
              <a:t>chơi</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trò</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chơi</a:t>
            </a:r>
            <a:r>
              <a:rPr lang="en-US" sz="2200" dirty="0">
                <a:solidFill>
                  <a:srgbClr val="000000"/>
                </a:solidFill>
                <a:latin typeface="Times New Roman" panose="02020603050405020304" pitchFamily="18" charset="0"/>
              </a:rPr>
              <a:t> “ </a:t>
            </a:r>
            <a:r>
              <a:rPr lang="en-US" sz="2200" dirty="0" err="1">
                <a:solidFill>
                  <a:srgbClr val="000000"/>
                </a:solidFill>
                <a:latin typeface="Times New Roman" panose="02020603050405020304" pitchFamily="18" charset="0"/>
              </a:rPr>
              <a:t>ăn</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cỗ</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Hường</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đưa</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cái</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bát</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nhựa</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cho</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bố</a:t>
            </a:r>
            <a:r>
              <a:rPr lang="en-US" sz="2200" dirty="0">
                <a:solidFill>
                  <a:srgbClr val="000000"/>
                </a:solidFill>
                <a:latin typeface="Times New Roman" panose="02020603050405020304" pitchFamily="18" charset="0"/>
              </a:rPr>
              <a:t>:</a:t>
            </a:r>
          </a:p>
          <a:p>
            <a:pPr marL="30480" marR="30480">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rPr>
              <a:t>Mời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rPr>
              <a:t>bác</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rPr>
              <a:t>xơi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a:t>
            </a:r>
          </a:p>
          <a:p>
            <a:pPr marL="30480" marR="30480" lvl="0" algn="l" defTabSz="914400" rtl="0" eaLnBrk="1" fontAlgn="auto" latinLnBrk="0" hangingPunct="1">
              <a:spcBef>
                <a:spcPts val="0"/>
              </a:spcBef>
              <a:buClrTx/>
              <a:buSzTx/>
              <a:tabLst/>
              <a:defRPr/>
            </a:pPr>
            <a:r>
              <a:rPr lang="en-US" sz="2200" dirty="0">
                <a:solidFill>
                  <a:prstClr val="black"/>
                </a:solidFill>
                <a:latin typeface="Calibri"/>
              </a:rPr>
              <a:t>      </a:t>
            </a:r>
            <a:r>
              <a:rPr lang="en-US" sz="2200" dirty="0" err="1">
                <a:solidFill>
                  <a:prstClr val="black"/>
                </a:solidFill>
                <a:latin typeface="Times New Roman" pitchFamily="18" charset="0"/>
                <a:cs typeface="Times New Roman" pitchFamily="18" charset="0"/>
              </a:rPr>
              <a:t>Bố</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bằng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hai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tay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hẳn</a:t>
            </a:r>
            <a:r>
              <a:rPr lang="en-US" sz="2200" dirty="0">
                <a:solidFill>
                  <a:prstClr val="black"/>
                </a:solidFill>
                <a:latin typeface="Times New Roman" pitchFamily="18" charset="0"/>
                <a:cs typeface="Times New Roman" pitchFamily="18" charset="0"/>
              </a:rPr>
              <a:t> hoi </a:t>
            </a:r>
            <a:r>
              <a:rPr lang="en-US" sz="2200" dirty="0" err="1">
                <a:solidFill>
                  <a:prstClr val="black"/>
                </a:solidFill>
                <a:latin typeface="Times New Roman" pitchFamily="18" charset="0"/>
                <a:cs typeface="Times New Roman" pitchFamily="18" charset="0"/>
              </a:rPr>
              <a:t>và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nói</a:t>
            </a:r>
            <a:r>
              <a:rPr lang="en-US" sz="2200" dirty="0">
                <a:solidFill>
                  <a:prstClr val="black"/>
                </a:solidFill>
                <a:latin typeface="Times New Roman" pitchFamily="18" charset="0"/>
                <a:cs typeface="Times New Roman" pitchFamily="18" charset="0"/>
              </a:rPr>
              <a:t>:</a:t>
            </a:r>
          </a:p>
          <a:p>
            <a:pPr marL="30480" marR="30480" lvl="0" algn="l" defTabSz="914400" rtl="0" eaLnBrk="1" fontAlgn="auto" latinLnBrk="0" hangingPunct="1">
              <a:spcBef>
                <a:spcPts val="0"/>
              </a:spcBef>
              <a:buClrTx/>
              <a:buSzTx/>
              <a:tabLst/>
              <a:defRPr/>
            </a:pPr>
            <a:r>
              <a:rPr lang="en-US" sz="2200" dirty="0">
                <a:solidFill>
                  <a:prstClr val="black"/>
                </a:solidFill>
                <a:latin typeface="Times New Roman" pitchFamily="18" charset="0"/>
                <a:cs typeface="Times New Roman" pitchFamily="18" charset="0"/>
              </a:rPr>
              <a:t>      - </a:t>
            </a:r>
            <a:r>
              <a:rPr lang="en-US" sz="2200" dirty="0" err="1">
                <a:solidFill>
                  <a:prstClr val="black"/>
                </a:solidFill>
                <a:latin typeface="Times New Roman" pitchFamily="18" charset="0"/>
                <a:cs typeface="Times New Roman" pitchFamily="18" charset="0"/>
              </a:rPr>
              <a:t>Xin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bác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Mời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bác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xơi</a:t>
            </a:r>
            <a:r>
              <a:rPr lang="en-US" sz="2200" dirty="0">
                <a:solidFill>
                  <a:prstClr val="black"/>
                </a:solidFill>
                <a:latin typeface="Times New Roman" pitchFamily="18" charset="0"/>
                <a:cs typeface="Times New Roman" pitchFamily="18" charset="0"/>
              </a:rPr>
              <a:t>!</a:t>
            </a:r>
          </a:p>
          <a:p>
            <a:pPr marL="30480" marR="30480" lvl="0" algn="l" defTabSz="914400" rtl="0" eaLnBrk="1" fontAlgn="auto" latinLnBrk="0" hangingPunct="1">
              <a:spcBef>
                <a:spcPts val="0"/>
              </a:spcBef>
              <a:buClrTx/>
              <a:buSzTx/>
              <a:tabLst/>
              <a:defRPr/>
            </a:pPr>
            <a:r>
              <a:rPr lang="en-US" sz="2200" dirty="0">
                <a:solidFill>
                  <a:prstClr val="black"/>
                </a:solidFill>
                <a:latin typeface="Times New Roman" pitchFamily="18" charset="0"/>
                <a:cs typeface="Times New Roman" pitchFamily="18" charset="0"/>
              </a:rPr>
              <a:t>      - </a:t>
            </a:r>
            <a:r>
              <a:rPr lang="en-US" sz="2200" dirty="0" err="1">
                <a:solidFill>
                  <a:prstClr val="black"/>
                </a:solidFill>
                <a:latin typeface="Times New Roman" pitchFamily="18" charset="0"/>
                <a:cs typeface="Times New Roman" pitchFamily="18" charset="0"/>
              </a:rPr>
              <a:t>Bác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nữa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không</a:t>
            </a:r>
            <a:r>
              <a:rPr lang="en-US" sz="2200" dirty="0">
                <a:solidFill>
                  <a:prstClr val="black"/>
                </a:solidFill>
                <a:latin typeface="Times New Roman" pitchFamily="18" charset="0"/>
                <a:cs typeface="Times New Roman" pitchFamily="18" charset="0"/>
              </a:rPr>
              <a:t> ạ?</a:t>
            </a:r>
          </a:p>
          <a:p>
            <a:pPr marL="30480" marR="30480" lvl="0" algn="l" defTabSz="914400" rtl="0" eaLnBrk="1" fontAlgn="auto" latinLnBrk="0" hangingPunct="1">
              <a:spcBef>
                <a:spcPts val="0"/>
              </a:spcBef>
              <a:buClrTx/>
              <a:buSzTx/>
              <a:tabLst/>
              <a:defRPr/>
            </a:pP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Cảm</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ơn</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bác</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Tôi</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đủ</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rồi</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a:t>
            </a:r>
            <a:endParaRPr kumimoji="0" lang="en-US" sz="2200" b="0" i="0" u="none" strike="noStrike" kern="1200" cap="none" spc="0" normalizeH="0" baseline="0" noProof="0" dirty="0">
              <a:ln>
                <a:noFill/>
              </a:ln>
              <a:solidFill>
                <a:prstClr val="black"/>
              </a:solidFill>
              <a:effectLst/>
              <a:uLnTx/>
              <a:uFillTx/>
              <a:latin typeface="Calibri"/>
            </a:endParaRPr>
          </a:p>
        </p:txBody>
      </p:sp>
      <p:sp>
        <p:nvSpPr>
          <p:cNvPr id="6" name="TextBox 5">
            <a:extLst>
              <a:ext uri="{FF2B5EF4-FFF2-40B4-BE49-F238E27FC236}">
                <a16:creationId xmlns:a16="http://schemas.microsoft.com/office/drawing/2014/main" id="{2D3ECA9E-8442-417E-8A88-C6236269A505}"/>
              </a:ext>
            </a:extLst>
          </p:cNvPr>
          <p:cNvSpPr txBox="1"/>
          <p:nvPr/>
        </p:nvSpPr>
        <p:spPr>
          <a:xfrm>
            <a:off x="497827" y="3064041"/>
            <a:ext cx="11617973" cy="1446550"/>
          </a:xfrm>
          <a:prstGeom prst="rect">
            <a:avLst/>
          </a:prstGeom>
          <a:solidFill>
            <a:schemeClr val="accent5">
              <a:lumMod val="40000"/>
              <a:lumOff val="60000"/>
            </a:schemeClr>
          </a:solidFill>
        </p:spPr>
        <p:txBody>
          <a:bodyPr wrap="square" rtlCol="0">
            <a:spAutoFit/>
          </a:bodyPr>
          <a:lstStyle/>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cùng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phá</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lên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cười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sau</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đổi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cho</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nhau</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hỏi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a:t>
            </a:r>
          </a:p>
          <a:p>
            <a:pPr marL="30480" marR="30480" lvl="0" indent="0" algn="just" defTabSz="914400" rtl="0" eaLnBrk="1" fontAlgn="auto" latinLnBrk="0" hangingPunct="1">
              <a:lnSpc>
                <a:spcPct val="100000"/>
              </a:lnSpc>
              <a:spcBef>
                <a:spcPts val="0"/>
              </a:spcBef>
              <a:buClrTx/>
              <a:buSzTx/>
              <a:buFontTx/>
              <a:buNone/>
              <a:tabLst/>
              <a:defRPr/>
            </a:pPr>
            <a:r>
              <a:rPr lang="en-US" sz="2200" baseline="0" dirty="0">
                <a:solidFill>
                  <a:srgbClr val="000000"/>
                </a:solidFill>
                <a:latin typeface="Times New Roman" panose="02020603050405020304" pitchFamily="18" charset="0"/>
                <a:ea typeface="Times New Roman" panose="02020603050405020304" pitchFamily="18" charset="0"/>
              </a:rPr>
              <a:t>        - </a:t>
            </a:r>
            <a:r>
              <a:rPr lang="en-US" sz="2200" baseline="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xơi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gì</a:t>
            </a:r>
            <a:r>
              <a:rPr lang="en-US" sz="2200" dirty="0">
                <a:solidFill>
                  <a:srgbClr val="000000"/>
                </a:solidFill>
                <a:latin typeface="Times New Roman" panose="02020603050405020304" pitchFamily="18" charset="0"/>
                <a:ea typeface="Times New Roman" panose="02020603050405020304" pitchFamily="18" charset="0"/>
              </a:rPr>
              <a:t> ạ?</a:t>
            </a:r>
          </a:p>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Dạ</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xin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miến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ạ.</a:t>
            </a:r>
          </a:p>
          <a:p>
            <a:pPr marL="30480" marR="30480" lvl="0" indent="0" algn="just" defTabSz="914400" rtl="0" eaLnBrk="1" fontAlgn="auto" latinLnBrk="0" hangingPunct="1">
              <a:lnSpc>
                <a:spcPct val="100000"/>
              </a:lnSpc>
              <a:spcBef>
                <a:spcPts val="0"/>
              </a:spcBef>
              <a:buClrTx/>
              <a:buSzTx/>
              <a:buFontTx/>
              <a:buNone/>
              <a:tabLst/>
              <a:defRPr/>
            </a:pPr>
            <a:r>
              <a:rPr lang="en-US" sz="2200" dirty="0">
                <a:solidFill>
                  <a:srgbClr val="000000"/>
                </a:solidFill>
                <a:latin typeface="Times New Roman" panose="02020603050405020304" pitchFamily="18" charset="0"/>
                <a:ea typeface="Times New Roman" panose="02020603050405020304" pitchFamily="18" charset="0"/>
              </a:rPr>
              <a:t>        - </a:t>
            </a:r>
            <a:r>
              <a:rPr lang="en-US" sz="2200" dirty="0" err="1">
                <a:solidFill>
                  <a:srgbClr val="000000"/>
                </a:solidFill>
                <a:latin typeface="Times New Roman" panose="02020603050405020304" pitchFamily="18" charset="0"/>
                <a:ea typeface="Times New Roman" panose="02020603050405020304" pitchFamily="18" charset="0"/>
              </a:rPr>
              <a:t>Đây</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mời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870807" y="0"/>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TRÒ CHƠI CỦA BỐ</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F4D008B5-83C4-4C7D-83B1-2542F0F26F57}"/>
              </a:ext>
            </a:extLst>
          </p:cNvPr>
          <p:cNvSpPr txBox="1"/>
          <p:nvPr/>
        </p:nvSpPr>
        <p:spPr>
          <a:xfrm>
            <a:off x="8906587" y="6363866"/>
            <a:ext cx="2990850" cy="769441"/>
          </a:xfrm>
          <a:prstGeom prst="rect">
            <a:avLst/>
          </a:prstGeom>
          <a:noFill/>
        </p:spPr>
        <p:txBody>
          <a:bodyPr wrap="square" rtlCol="0">
            <a:spAutoFit/>
          </a:bodyPr>
          <a:lstStyle/>
          <a:p>
            <a:r>
              <a:rPr kumimoji="0" lang="en-US" sz="2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(Theo </a:t>
            </a:r>
            <a:r>
              <a:rPr kumimoji="0" lang="en-US" sz="2200" b="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Phong</a:t>
            </a:r>
            <a:r>
              <a:rPr kumimoji="0" lang="en-US" sz="2200" b="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Thu</a:t>
            </a:r>
            <a:r>
              <a:rPr kumimoji="0" lang="en-US" sz="2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a:t>
            </a:r>
            <a:endPar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endParaRPr lang="en-US" sz="2200" dirty="0"/>
          </a:p>
        </p:txBody>
      </p:sp>
      <p:sp>
        <p:nvSpPr>
          <p:cNvPr id="13" name="TextBox 12">
            <a:extLst>
              <a:ext uri="{FF2B5EF4-FFF2-40B4-BE49-F238E27FC236}">
                <a16:creationId xmlns:a16="http://schemas.microsoft.com/office/drawing/2014/main" id="{2D3ECA9E-8442-417E-8A88-C6236269A505}"/>
              </a:ext>
            </a:extLst>
          </p:cNvPr>
          <p:cNvSpPr txBox="1"/>
          <p:nvPr/>
        </p:nvSpPr>
        <p:spPr>
          <a:xfrm>
            <a:off x="501326" y="4415333"/>
            <a:ext cx="11617973" cy="1785104"/>
          </a:xfrm>
          <a:prstGeom prst="rect">
            <a:avLst/>
          </a:prstGeom>
          <a:solidFill>
            <a:schemeClr val="accent5">
              <a:lumMod val="20000"/>
              <a:lumOff val="80000"/>
            </a:schemeClr>
          </a:solidFill>
        </p:spPr>
        <p:txBody>
          <a:bodyPr wrap="square" rtlCol="0">
            <a:spAutoFit/>
          </a:bodyPr>
          <a:lstStyle/>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Hường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đưa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tay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ra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cầm</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lấy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nhựa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bảo</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a:t>
            </a:r>
          </a:p>
          <a:p>
            <a:pPr marL="30480" marR="30480" lvl="0" indent="0" algn="just" defTabSz="914400" rtl="0" eaLnBrk="1" fontAlgn="auto" latinLnBrk="0" hangingPunct="1">
              <a:lnSpc>
                <a:spcPct val="100000"/>
              </a:lnSpc>
              <a:spcBef>
                <a:spcPts val="0"/>
              </a:spcBef>
              <a:buClrTx/>
              <a:buSzTx/>
              <a:buFontTx/>
              <a:buNone/>
              <a:tabLst/>
              <a:defRPr/>
            </a:pPr>
            <a:r>
              <a:rPr lang="en-US" sz="2200" baseline="0" dirty="0">
                <a:solidFill>
                  <a:srgbClr val="000000"/>
                </a:solidFill>
                <a:latin typeface="Times New Roman" panose="02020603050405020304" pitchFamily="18" charset="0"/>
                <a:ea typeface="Times New Roman" panose="02020603050405020304" pitchFamily="18" charset="0"/>
              </a:rPr>
              <a:t>        - </a:t>
            </a:r>
            <a:r>
              <a:rPr lang="en-US" sz="2200" baseline="0" dirty="0" err="1">
                <a:solidFill>
                  <a:srgbClr val="000000"/>
                </a:solidFill>
                <a:latin typeface="Times New Roman" panose="02020603050405020304" pitchFamily="18" charset="0"/>
                <a:ea typeface="Times New Roman" panose="02020603050405020304" pitchFamily="18" charset="0"/>
              </a:rPr>
              <a:t>Ấy</a:t>
            </a:r>
            <a:r>
              <a:rPr lang="en-US" sz="2200" baseline="0" dirty="0">
                <a:solidFill>
                  <a:srgbClr val="000000"/>
                </a:solidFill>
                <a:latin typeface="Times New Roman" panose="02020603050405020304" pitchFamily="18" charset="0"/>
                <a:ea typeface="Times New Roman" panose="02020603050405020304" pitchFamily="18" charset="0"/>
              </a:rPr>
              <a:t>,</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phải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đỡ</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bằng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hai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tay</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Tôi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đưa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bằng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hai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tay</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cơ</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mà</a:t>
            </a:r>
            <a:r>
              <a:rPr lang="en-US" sz="2200" dirty="0">
                <a:solidFill>
                  <a:srgbClr val="000000"/>
                </a:solidFill>
                <a:latin typeface="Times New Roman" panose="02020603050405020304" pitchFamily="18" charset="0"/>
                <a:ea typeface="Times New Roman" panose="02020603050405020304" pitchFamily="18" charset="0"/>
              </a:rPr>
              <a:t>!</a:t>
            </a:r>
          </a:p>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Năm</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nay,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công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tác</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xa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Đến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bữa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ăn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nhìn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bàn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tay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của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Hường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lễ</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phép</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đón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cơm</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mẹ</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nhớ</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đến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lúc</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chơi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với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nhau</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Mẹ</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nghĩ</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Hường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không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biết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rằng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ngay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trong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trò</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chơi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ấy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đã</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dạy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một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nết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ngoan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a:t>
            </a:r>
          </a:p>
        </p:txBody>
      </p:sp>
      <p:sp>
        <p:nvSpPr>
          <p:cNvPr id="3" name="Cloud 2">
            <a:extLst>
              <a:ext uri="{FF2B5EF4-FFF2-40B4-BE49-F238E27FC236}">
                <a16:creationId xmlns:a16="http://schemas.microsoft.com/office/drawing/2014/main" id="{C5629E57-FBA8-46CE-9C1E-3BBCADC8DCD3}"/>
              </a:ext>
            </a:extLst>
          </p:cNvPr>
          <p:cNvSpPr/>
          <p:nvPr/>
        </p:nvSpPr>
        <p:spPr>
          <a:xfrm rot="10800000" flipV="1">
            <a:off x="4132038" y="6001359"/>
            <a:ext cx="3646184" cy="400269"/>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bản</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220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
                                        </p:tgtEl>
                                        <p:attrNameLst>
                                          <p:attrName>style.color</p:attrName>
                                        </p:attrNameLst>
                                      </p:cBhvr>
                                      <p:to>
                                        <a:srgbClr val="002060"/>
                                      </p:to>
                                    </p:animClr>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1000"/>
                                        <p:tgtEl>
                                          <p:spTgt spid="14"/>
                                        </p:tgtEl>
                                      </p:cBhvr>
                                    </p:animEffect>
                                  </p:childTnLst>
                                </p:cTn>
                              </p:par>
                              <p:par>
                                <p:cTn id="15" presetID="3" presetClass="emph" presetSubtype="2" fill="hold" grpId="0" nodeType="withEffect">
                                  <p:stCondLst>
                                    <p:cond delay="0"/>
                                  </p:stCondLst>
                                  <p:childTnLst>
                                    <p:animClr clrSpc="rgb" dir="cw">
                                      <p:cBhvr override="childStyle">
                                        <p:cTn id="16" dur="1000" fill="hold"/>
                                        <p:tgtEl>
                                          <p:spTgt spid="6"/>
                                        </p:tgtEl>
                                        <p:attrNameLst>
                                          <p:attrName>style.color</p:attrName>
                                        </p:attrNameLst>
                                      </p:cBhvr>
                                      <p:to>
                                        <a:srgbClr val="CC0066"/>
                                      </p:to>
                                    </p:animClr>
                                  </p:childTnLst>
                                </p:cTn>
                              </p:par>
                              <p:par>
                                <p:cTn id="17" presetID="3" presetClass="emph" presetSubtype="2" fill="hold" grpId="0" nodeType="withEffect">
                                  <p:stCondLst>
                                    <p:cond delay="0"/>
                                  </p:stCondLst>
                                  <p:childTnLst>
                                    <p:animClr clrSpc="rgb" dir="cw">
                                      <p:cBhvr override="childStyle">
                                        <p:cTn id="18" dur="1000" fill="hold"/>
                                        <p:tgtEl>
                                          <p:spTgt spid="13"/>
                                        </p:tgtEl>
                                        <p:attrNameLst>
                                          <p:attrName>style.color</p:attrName>
                                        </p:attrNameLst>
                                      </p:cBhvr>
                                      <p:to>
                                        <a:srgbClr val="CC0066"/>
                                      </p:to>
                                    </p:animClr>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11" grpId="0" animBg="1"/>
      <p:bldP spid="2" grpId="0" animBg="1"/>
      <p:bldP spid="6"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3">
            <a:extLst>
              <a:ext uri="{FF2B5EF4-FFF2-40B4-BE49-F238E27FC236}">
                <a16:creationId xmlns:a16="http://schemas.microsoft.com/office/drawing/2014/main" id="{5047B09F-ABB0-4000-94A7-2D6D1D8C4769}"/>
              </a:ext>
            </a:extLst>
          </p:cNvPr>
          <p:cNvSpPr/>
          <p:nvPr/>
        </p:nvSpPr>
        <p:spPr>
          <a:xfrm>
            <a:off x="441887" y="4524517"/>
            <a:ext cx="11610976" cy="185580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047B09F-ABB0-4000-94A7-2D6D1D8C4769}"/>
              </a:ext>
            </a:extLst>
          </p:cNvPr>
          <p:cNvSpPr/>
          <p:nvPr/>
        </p:nvSpPr>
        <p:spPr>
          <a:xfrm>
            <a:off x="504825" y="3215883"/>
            <a:ext cx="11610976" cy="129470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0C5D417-3BC6-40D7-A1E2-A9B7128804EB}"/>
              </a:ext>
            </a:extLst>
          </p:cNvPr>
          <p:cNvSpPr/>
          <p:nvPr/>
        </p:nvSpPr>
        <p:spPr>
          <a:xfrm>
            <a:off x="497828" y="474620"/>
            <a:ext cx="11617973" cy="273338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a:extLst>
              <a:ext uri="{FF2B5EF4-FFF2-40B4-BE49-F238E27FC236}">
                <a16:creationId xmlns:a16="http://schemas.microsoft.com/office/drawing/2014/main" id="{2332F39E-6EFB-4C03-9DC5-4CC834EC5314}"/>
              </a:ext>
            </a:extLst>
          </p:cNvPr>
          <p:cNvSpPr txBox="1"/>
          <p:nvPr/>
        </p:nvSpPr>
        <p:spPr>
          <a:xfrm>
            <a:off x="657600" y="407236"/>
            <a:ext cx="11534399" cy="2800767"/>
          </a:xfrm>
          <a:prstGeom prst="rect">
            <a:avLst/>
          </a:prstGeom>
          <a:noFill/>
        </p:spPr>
        <p:txBody>
          <a:bodyPr wrap="square" rtlCol="0">
            <a:spAutoFit/>
          </a:bodyPr>
          <a:lstStyle/>
          <a:p>
            <a:pPr marL="30480" marR="30480" lvl="0" indent="0" algn="l" defTabSz="914400" rtl="0" eaLnBrk="1" fontAlgn="auto" latinLnBrk="0" hangingPunct="1">
              <a:spcBef>
                <a:spcPts val="0"/>
              </a:spcBef>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Bố</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luôn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dành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Hường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những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điều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ngạc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nhiên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Lúc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rãnh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rỗi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hai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bố</a:t>
            </a:r>
            <a:r>
              <a:rPr lang="en-US" sz="2200" dirty="0">
                <a:solidFill>
                  <a:srgbClr val="000000"/>
                </a:solidFill>
                <a:latin typeface="Times New Roman" panose="02020603050405020304" pitchFamily="18" charset="0"/>
                <a:ea typeface="Times New Roman" panose="02020603050405020304" pitchFamily="18" charset="0"/>
              </a:rPr>
              <a:t> con </a:t>
            </a:r>
            <a:r>
              <a:rPr lang="en-US" sz="2200" dirty="0" err="1">
                <a:solidFill>
                  <a:srgbClr val="000000"/>
                </a:solidFill>
                <a:latin typeface="Times New Roman" panose="02020603050405020304" pitchFamily="18" charset="0"/>
                <a:ea typeface="Times New Roman" panose="02020603050405020304" pitchFamily="18" charset="0"/>
              </a:rPr>
              <a:t>ngồi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chơi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với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nhau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như</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đôi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bạn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cùng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tuổi</a:t>
            </a:r>
            <a:r>
              <a:rPr lang="en-US" sz="2200" dirty="0">
                <a:solidFill>
                  <a:srgbClr val="000000"/>
                </a:solidFill>
                <a:latin typeface="Times New Roman" panose="02020603050405020304" pitchFamily="18" charset="0"/>
                <a:ea typeface="Times New Roman" panose="02020603050405020304" pitchFamily="18" charset="0"/>
              </a:rPr>
              <a:t>.</a:t>
            </a:r>
          </a:p>
          <a:p>
            <a:pPr marL="30480" marR="30480" lvl="0" indent="0" algn="l" defTabSz="914400" rtl="0" eaLnBrk="1" fontAlgn="auto" latinLnBrk="0" hangingPunct="1">
              <a:spcBef>
                <a:spcPts val="0"/>
              </a:spcBef>
              <a:buClrTx/>
              <a:buSzTx/>
              <a:buFontTx/>
              <a:buNone/>
              <a:tabLst/>
              <a:defRPr/>
            </a:pP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Có</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lần</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hai</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bố</a:t>
            </a:r>
            <a:r>
              <a:rPr lang="en-US" sz="2200" dirty="0">
                <a:solidFill>
                  <a:srgbClr val="000000"/>
                </a:solidFill>
                <a:latin typeface="Times New Roman" panose="02020603050405020304" pitchFamily="18" charset="0"/>
              </a:rPr>
              <a:t> con </a:t>
            </a:r>
            <a:r>
              <a:rPr lang="en-US" sz="2200" dirty="0" err="1">
                <a:solidFill>
                  <a:srgbClr val="000000"/>
                </a:solidFill>
                <a:latin typeface="Times New Roman" panose="02020603050405020304" pitchFamily="18" charset="0"/>
              </a:rPr>
              <a:t>chơi</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trò</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chơi</a:t>
            </a:r>
            <a:r>
              <a:rPr lang="en-US" sz="2200" dirty="0">
                <a:solidFill>
                  <a:srgbClr val="000000"/>
                </a:solidFill>
                <a:latin typeface="Times New Roman" panose="02020603050405020304" pitchFamily="18" charset="0"/>
              </a:rPr>
              <a:t> “ </a:t>
            </a:r>
            <a:r>
              <a:rPr lang="en-US" sz="2200" dirty="0" err="1">
                <a:solidFill>
                  <a:srgbClr val="000000"/>
                </a:solidFill>
                <a:latin typeface="Times New Roman" panose="02020603050405020304" pitchFamily="18" charset="0"/>
              </a:rPr>
              <a:t>ăn</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cỗ</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Hường</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đưa</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cái</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bát</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nhựa</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cho</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bố</a:t>
            </a:r>
            <a:r>
              <a:rPr lang="en-US" sz="2200" dirty="0">
                <a:solidFill>
                  <a:srgbClr val="000000"/>
                </a:solidFill>
                <a:latin typeface="Times New Roman" panose="02020603050405020304" pitchFamily="18" charset="0"/>
              </a:rPr>
              <a:t>:</a:t>
            </a:r>
          </a:p>
          <a:p>
            <a:pPr marL="30480" marR="30480">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rPr>
              <a:t>Mời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rPr>
              <a:t>bác</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rPr>
              <a:t>xơi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a:t>
            </a:r>
          </a:p>
          <a:p>
            <a:pPr marL="30480" marR="30480" lvl="0" algn="l" defTabSz="914400" rtl="0" eaLnBrk="1" fontAlgn="auto" latinLnBrk="0" hangingPunct="1">
              <a:spcBef>
                <a:spcPts val="0"/>
              </a:spcBef>
              <a:buClrTx/>
              <a:buSzTx/>
              <a:tabLst/>
              <a:defRPr/>
            </a:pPr>
            <a:r>
              <a:rPr lang="en-US" sz="2200" dirty="0">
                <a:solidFill>
                  <a:prstClr val="black"/>
                </a:solidFill>
                <a:latin typeface="Calibri"/>
              </a:rPr>
              <a:t>      </a:t>
            </a:r>
            <a:r>
              <a:rPr lang="en-US" sz="2200" dirty="0" err="1">
                <a:solidFill>
                  <a:prstClr val="black"/>
                </a:solidFill>
                <a:latin typeface="Times New Roman" pitchFamily="18" charset="0"/>
                <a:cs typeface="Times New Roman" pitchFamily="18" charset="0"/>
              </a:rPr>
              <a:t>Bố</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bằng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hai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tay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hẳn</a:t>
            </a:r>
            <a:r>
              <a:rPr lang="en-US" sz="2200" dirty="0">
                <a:solidFill>
                  <a:prstClr val="black"/>
                </a:solidFill>
                <a:latin typeface="Times New Roman" pitchFamily="18" charset="0"/>
                <a:cs typeface="Times New Roman" pitchFamily="18" charset="0"/>
              </a:rPr>
              <a:t> hoi </a:t>
            </a:r>
            <a:r>
              <a:rPr lang="en-US" sz="2200" dirty="0" err="1">
                <a:solidFill>
                  <a:prstClr val="black"/>
                </a:solidFill>
                <a:latin typeface="Times New Roman" pitchFamily="18" charset="0"/>
                <a:cs typeface="Times New Roman" pitchFamily="18" charset="0"/>
              </a:rPr>
              <a:t>và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nói</a:t>
            </a:r>
            <a:r>
              <a:rPr lang="en-US" sz="2200" dirty="0">
                <a:solidFill>
                  <a:prstClr val="black"/>
                </a:solidFill>
                <a:latin typeface="Times New Roman" pitchFamily="18" charset="0"/>
                <a:cs typeface="Times New Roman" pitchFamily="18" charset="0"/>
              </a:rPr>
              <a:t>:</a:t>
            </a:r>
          </a:p>
          <a:p>
            <a:pPr marL="30480" marR="30480" lvl="0" algn="l" defTabSz="914400" rtl="0" eaLnBrk="1" fontAlgn="auto" latinLnBrk="0" hangingPunct="1">
              <a:spcBef>
                <a:spcPts val="0"/>
              </a:spcBef>
              <a:buClrTx/>
              <a:buSzTx/>
              <a:tabLst/>
              <a:defRPr/>
            </a:pPr>
            <a:r>
              <a:rPr lang="en-US" sz="2200" dirty="0">
                <a:solidFill>
                  <a:prstClr val="black"/>
                </a:solidFill>
                <a:latin typeface="Times New Roman" pitchFamily="18" charset="0"/>
                <a:cs typeface="Times New Roman" pitchFamily="18" charset="0"/>
              </a:rPr>
              <a:t>      - </a:t>
            </a:r>
            <a:r>
              <a:rPr lang="en-US" sz="2200" dirty="0" err="1">
                <a:solidFill>
                  <a:prstClr val="black"/>
                </a:solidFill>
                <a:latin typeface="Times New Roman" pitchFamily="18" charset="0"/>
                <a:cs typeface="Times New Roman" pitchFamily="18" charset="0"/>
              </a:rPr>
              <a:t>Xin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bác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Mời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bác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xơi</a:t>
            </a:r>
            <a:r>
              <a:rPr lang="en-US" sz="2200" dirty="0">
                <a:solidFill>
                  <a:prstClr val="black"/>
                </a:solidFill>
                <a:latin typeface="Times New Roman" pitchFamily="18" charset="0"/>
                <a:cs typeface="Times New Roman" pitchFamily="18" charset="0"/>
              </a:rPr>
              <a:t>!</a:t>
            </a:r>
          </a:p>
          <a:p>
            <a:pPr marL="30480" marR="30480" lvl="0" algn="l" defTabSz="914400" rtl="0" eaLnBrk="1" fontAlgn="auto" latinLnBrk="0" hangingPunct="1">
              <a:spcBef>
                <a:spcPts val="0"/>
              </a:spcBef>
              <a:buClrTx/>
              <a:buSzTx/>
              <a:tabLst/>
              <a:defRPr/>
            </a:pPr>
            <a:r>
              <a:rPr lang="en-US" sz="2200" dirty="0">
                <a:solidFill>
                  <a:prstClr val="black"/>
                </a:solidFill>
                <a:latin typeface="Times New Roman" pitchFamily="18" charset="0"/>
                <a:cs typeface="Times New Roman" pitchFamily="18" charset="0"/>
              </a:rPr>
              <a:t>      - </a:t>
            </a:r>
            <a:r>
              <a:rPr lang="en-US" sz="2200" dirty="0" err="1">
                <a:solidFill>
                  <a:prstClr val="black"/>
                </a:solidFill>
                <a:latin typeface="Times New Roman" pitchFamily="18" charset="0"/>
                <a:cs typeface="Times New Roman" pitchFamily="18" charset="0"/>
              </a:rPr>
              <a:t>Bác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nữa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không</a:t>
            </a:r>
            <a:r>
              <a:rPr lang="en-US" sz="2200" dirty="0">
                <a:solidFill>
                  <a:prstClr val="black"/>
                </a:solidFill>
                <a:latin typeface="Times New Roman" pitchFamily="18" charset="0"/>
                <a:cs typeface="Times New Roman" pitchFamily="18" charset="0"/>
              </a:rPr>
              <a:t> ạ?</a:t>
            </a:r>
          </a:p>
          <a:p>
            <a:pPr marL="30480" marR="30480" lvl="0" algn="l" defTabSz="914400" rtl="0" eaLnBrk="1" fontAlgn="auto" latinLnBrk="0" hangingPunct="1">
              <a:spcBef>
                <a:spcPts val="0"/>
              </a:spcBef>
              <a:buClrTx/>
              <a:buSzTx/>
              <a:tabLst/>
              <a:defRPr/>
            </a:pP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Cảm</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ơn</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bác</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Tôi</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đủ</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rồi</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a:t>
            </a:r>
            <a:endParaRPr kumimoji="0" lang="en-US" sz="2200" b="0" i="0" u="none" strike="noStrike" kern="1200" cap="none" spc="0" normalizeH="0" baseline="0" noProof="0" dirty="0">
              <a:ln>
                <a:noFill/>
              </a:ln>
              <a:solidFill>
                <a:prstClr val="black"/>
              </a:solidFill>
              <a:effectLst/>
              <a:uLnTx/>
              <a:uFillTx/>
              <a:latin typeface="Calibri"/>
            </a:endParaRPr>
          </a:p>
        </p:txBody>
      </p:sp>
      <p:sp>
        <p:nvSpPr>
          <p:cNvPr id="6" name="TextBox 5">
            <a:extLst>
              <a:ext uri="{FF2B5EF4-FFF2-40B4-BE49-F238E27FC236}">
                <a16:creationId xmlns:a16="http://schemas.microsoft.com/office/drawing/2014/main" id="{2D3ECA9E-8442-417E-8A88-C6236269A505}"/>
              </a:ext>
            </a:extLst>
          </p:cNvPr>
          <p:cNvSpPr txBox="1"/>
          <p:nvPr/>
        </p:nvSpPr>
        <p:spPr>
          <a:xfrm>
            <a:off x="497827" y="3064041"/>
            <a:ext cx="11617973" cy="1446550"/>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cùng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phá</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lên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cười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sau</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đổi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cho</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nhau</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hỏi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a:t>
            </a:r>
          </a:p>
          <a:p>
            <a:pPr marL="30480" marR="30480" lvl="0" indent="0" algn="just" defTabSz="914400" rtl="0" eaLnBrk="1" fontAlgn="auto" latinLnBrk="0" hangingPunct="1">
              <a:lnSpc>
                <a:spcPct val="100000"/>
              </a:lnSpc>
              <a:spcBef>
                <a:spcPts val="0"/>
              </a:spcBef>
              <a:buClrTx/>
              <a:buSzTx/>
              <a:buFontTx/>
              <a:buNone/>
              <a:tabLst/>
              <a:defRPr/>
            </a:pPr>
            <a:r>
              <a:rPr lang="en-US" sz="2200" baseline="0" dirty="0">
                <a:solidFill>
                  <a:srgbClr val="000000"/>
                </a:solidFill>
                <a:latin typeface="Times New Roman" panose="02020603050405020304" pitchFamily="18" charset="0"/>
                <a:ea typeface="Times New Roman" panose="02020603050405020304" pitchFamily="18" charset="0"/>
              </a:rPr>
              <a:t>        - </a:t>
            </a:r>
            <a:r>
              <a:rPr lang="en-US" sz="2200" baseline="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xơi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gì</a:t>
            </a:r>
            <a:r>
              <a:rPr lang="en-US" sz="2200" dirty="0">
                <a:solidFill>
                  <a:srgbClr val="000000"/>
                </a:solidFill>
                <a:latin typeface="Times New Roman" panose="02020603050405020304" pitchFamily="18" charset="0"/>
                <a:ea typeface="Times New Roman" panose="02020603050405020304" pitchFamily="18" charset="0"/>
              </a:rPr>
              <a:t> ạ?</a:t>
            </a:r>
          </a:p>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Dạ</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xin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miến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ạ.</a:t>
            </a:r>
          </a:p>
          <a:p>
            <a:pPr marL="30480" marR="30480" lvl="0" indent="0" algn="just" defTabSz="914400" rtl="0" eaLnBrk="1" fontAlgn="auto" latinLnBrk="0" hangingPunct="1">
              <a:lnSpc>
                <a:spcPct val="100000"/>
              </a:lnSpc>
              <a:spcBef>
                <a:spcPts val="0"/>
              </a:spcBef>
              <a:buClrTx/>
              <a:buSzTx/>
              <a:buFontTx/>
              <a:buNone/>
              <a:tabLst/>
              <a:defRPr/>
            </a:pPr>
            <a:r>
              <a:rPr lang="en-US" sz="2200" dirty="0">
                <a:solidFill>
                  <a:srgbClr val="000000"/>
                </a:solidFill>
                <a:latin typeface="Times New Roman" panose="02020603050405020304" pitchFamily="18" charset="0"/>
                <a:ea typeface="Times New Roman" panose="02020603050405020304" pitchFamily="18" charset="0"/>
              </a:rPr>
              <a:t>        - </a:t>
            </a:r>
            <a:r>
              <a:rPr lang="en-US" sz="2200" dirty="0" err="1">
                <a:solidFill>
                  <a:srgbClr val="000000"/>
                </a:solidFill>
                <a:latin typeface="Times New Roman" panose="02020603050405020304" pitchFamily="18" charset="0"/>
                <a:ea typeface="Times New Roman" panose="02020603050405020304" pitchFamily="18" charset="0"/>
              </a:rPr>
              <a:t>Đây</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mời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870807" y="0"/>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TRÒ CHƠI CỦA BỐ</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F4D008B5-83C4-4C7D-83B1-2542F0F26F57}"/>
              </a:ext>
            </a:extLst>
          </p:cNvPr>
          <p:cNvSpPr txBox="1"/>
          <p:nvPr/>
        </p:nvSpPr>
        <p:spPr>
          <a:xfrm>
            <a:off x="8906587" y="6363866"/>
            <a:ext cx="2990850" cy="769441"/>
          </a:xfrm>
          <a:prstGeom prst="rect">
            <a:avLst/>
          </a:prstGeom>
          <a:noFill/>
        </p:spPr>
        <p:txBody>
          <a:bodyPr wrap="square" rtlCol="0">
            <a:spAutoFit/>
          </a:bodyPr>
          <a:lstStyle/>
          <a:p>
            <a:r>
              <a:rPr kumimoji="0" lang="en-US" sz="2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(Theo </a:t>
            </a:r>
            <a:r>
              <a:rPr kumimoji="0" lang="en-US" sz="2200" b="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Phong</a:t>
            </a:r>
            <a:r>
              <a:rPr kumimoji="0" lang="en-US" sz="2200" b="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Thu</a:t>
            </a:r>
            <a:r>
              <a:rPr kumimoji="0" lang="en-US" sz="2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a:t>
            </a:r>
            <a:endPar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endParaRPr lang="en-US" sz="2200" dirty="0"/>
          </a:p>
        </p:txBody>
      </p:sp>
      <p:sp>
        <p:nvSpPr>
          <p:cNvPr id="16" name="Oval 15">
            <a:extLst>
              <a:ext uri="{FF2B5EF4-FFF2-40B4-BE49-F238E27FC236}">
                <a16:creationId xmlns:a16="http://schemas.microsoft.com/office/drawing/2014/main" id="{2BC9162F-F75A-4A4F-9B59-14AC9CCF2CBC}"/>
              </a:ext>
            </a:extLst>
          </p:cNvPr>
          <p:cNvSpPr/>
          <p:nvPr/>
        </p:nvSpPr>
        <p:spPr>
          <a:xfrm>
            <a:off x="737568" y="3222765"/>
            <a:ext cx="465486" cy="421373"/>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17" name="Oval 16">
            <a:extLst>
              <a:ext uri="{FF2B5EF4-FFF2-40B4-BE49-F238E27FC236}">
                <a16:creationId xmlns:a16="http://schemas.microsoft.com/office/drawing/2014/main" id="{6026A475-6858-41F5-98B6-CFF25BC57101}"/>
              </a:ext>
            </a:extLst>
          </p:cNvPr>
          <p:cNvSpPr/>
          <p:nvPr/>
        </p:nvSpPr>
        <p:spPr>
          <a:xfrm>
            <a:off x="870807" y="253715"/>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3" name="TextBox 12">
            <a:extLst>
              <a:ext uri="{FF2B5EF4-FFF2-40B4-BE49-F238E27FC236}">
                <a16:creationId xmlns:a16="http://schemas.microsoft.com/office/drawing/2014/main" id="{2D3ECA9E-8442-417E-8A88-C6236269A505}"/>
              </a:ext>
            </a:extLst>
          </p:cNvPr>
          <p:cNvSpPr txBox="1"/>
          <p:nvPr/>
        </p:nvSpPr>
        <p:spPr>
          <a:xfrm>
            <a:off x="501326" y="4415333"/>
            <a:ext cx="11617973" cy="1785104"/>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Hường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đưa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tay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ra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cầm</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lấy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nhựa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bảo</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a:t>
            </a:r>
          </a:p>
          <a:p>
            <a:pPr marL="30480" marR="30480" lvl="0" indent="0" algn="just" defTabSz="914400" rtl="0" eaLnBrk="1" fontAlgn="auto" latinLnBrk="0" hangingPunct="1">
              <a:lnSpc>
                <a:spcPct val="100000"/>
              </a:lnSpc>
              <a:spcBef>
                <a:spcPts val="0"/>
              </a:spcBef>
              <a:buClrTx/>
              <a:buSzTx/>
              <a:buFontTx/>
              <a:buNone/>
              <a:tabLst/>
              <a:defRPr/>
            </a:pPr>
            <a:r>
              <a:rPr lang="en-US" sz="2200" baseline="0" dirty="0">
                <a:solidFill>
                  <a:srgbClr val="000000"/>
                </a:solidFill>
                <a:latin typeface="Times New Roman" panose="02020603050405020304" pitchFamily="18" charset="0"/>
                <a:ea typeface="Times New Roman" panose="02020603050405020304" pitchFamily="18" charset="0"/>
              </a:rPr>
              <a:t>        - </a:t>
            </a:r>
            <a:r>
              <a:rPr lang="en-US" sz="2200" baseline="0" dirty="0" err="1">
                <a:solidFill>
                  <a:srgbClr val="000000"/>
                </a:solidFill>
                <a:latin typeface="Times New Roman" panose="02020603050405020304" pitchFamily="18" charset="0"/>
                <a:ea typeface="Times New Roman" panose="02020603050405020304" pitchFamily="18" charset="0"/>
              </a:rPr>
              <a:t>Ấy</a:t>
            </a:r>
            <a:r>
              <a:rPr lang="en-US" sz="2200" baseline="0" dirty="0">
                <a:solidFill>
                  <a:srgbClr val="000000"/>
                </a:solidFill>
                <a:latin typeface="Times New Roman" panose="02020603050405020304" pitchFamily="18" charset="0"/>
                <a:ea typeface="Times New Roman" panose="02020603050405020304" pitchFamily="18" charset="0"/>
              </a:rPr>
              <a:t>,</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phải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đỡ</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bằng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hai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tay</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Tôi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đưa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bằng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hai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tay</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cơ</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mà</a:t>
            </a:r>
            <a:r>
              <a:rPr lang="en-US" sz="2200" dirty="0">
                <a:solidFill>
                  <a:srgbClr val="000000"/>
                </a:solidFill>
                <a:latin typeface="Times New Roman" panose="02020603050405020304" pitchFamily="18" charset="0"/>
                <a:ea typeface="Times New Roman" panose="02020603050405020304" pitchFamily="18" charset="0"/>
              </a:rPr>
              <a:t>!</a:t>
            </a:r>
          </a:p>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Năm</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nay,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công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tác</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xa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Đến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bữa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ăn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nhìn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bàn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tay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của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Hường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lễ</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phép</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đón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cơm</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mẹ</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nhớ</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đến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lúc</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chơi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với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nhau</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Mẹ</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nghĩ</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Hường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không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biết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rằng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ngay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trong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trò</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chơi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ấy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đã</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dạy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một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nết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ngoan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a:t>
            </a:r>
          </a:p>
        </p:txBody>
      </p:sp>
      <p:sp>
        <p:nvSpPr>
          <p:cNvPr id="18" name="Oval 17">
            <a:extLst>
              <a:ext uri="{FF2B5EF4-FFF2-40B4-BE49-F238E27FC236}">
                <a16:creationId xmlns:a16="http://schemas.microsoft.com/office/drawing/2014/main" id="{2BC9162F-F75A-4A4F-9B59-14AC9CCF2CBC}"/>
              </a:ext>
            </a:extLst>
          </p:cNvPr>
          <p:cNvSpPr/>
          <p:nvPr/>
        </p:nvSpPr>
        <p:spPr>
          <a:xfrm>
            <a:off x="685028" y="4486574"/>
            <a:ext cx="465486" cy="421373"/>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20" name="Cloud 19">
            <a:extLst>
              <a:ext uri="{FF2B5EF4-FFF2-40B4-BE49-F238E27FC236}">
                <a16:creationId xmlns:a16="http://schemas.microsoft.com/office/drawing/2014/main" id="{EE264379-E7FC-4832-8F53-F45F8F71470D}"/>
              </a:ext>
            </a:extLst>
          </p:cNvPr>
          <p:cNvSpPr/>
          <p:nvPr/>
        </p:nvSpPr>
        <p:spPr>
          <a:xfrm rot="10800000" flipV="1">
            <a:off x="2636613" y="6289369"/>
            <a:ext cx="5793012" cy="400269"/>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L1</a:t>
            </a:r>
          </a:p>
        </p:txBody>
      </p:sp>
    </p:spTree>
    <p:extLst>
      <p:ext uri="{BB962C8B-B14F-4D97-AF65-F5344CB8AC3E}">
        <p14:creationId xmlns:p14="http://schemas.microsoft.com/office/powerpoint/2010/main" val="2195379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
                                        </p:tgtEl>
                                        <p:attrNameLst>
                                          <p:attrName>style.color</p:attrName>
                                        </p:attrNameLst>
                                      </p:cBhvr>
                                      <p:to>
                                        <a:srgbClr val="002060"/>
                                      </p:to>
                                    </p:animClr>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par>
                                <p:cTn id="19" presetID="3" presetClass="emph" presetSubtype="2" fill="hold" grpId="0" nodeType="withEffect">
                                  <p:stCondLst>
                                    <p:cond delay="0"/>
                                  </p:stCondLst>
                                  <p:childTnLst>
                                    <p:animClr clrSpc="rgb" dir="cw">
                                      <p:cBhvr override="childStyle">
                                        <p:cTn id="20" dur="1000" fill="hold"/>
                                        <p:tgtEl>
                                          <p:spTgt spid="6"/>
                                        </p:tgtEl>
                                        <p:attrNameLst>
                                          <p:attrName>style.color</p:attrName>
                                        </p:attrNameLst>
                                      </p:cBhvr>
                                      <p:to>
                                        <a:srgbClr val="CC0066"/>
                                      </p:to>
                                    </p:animClr>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1000"/>
                                        <p:tgtEl>
                                          <p:spTgt spid="16"/>
                                        </p:tgtEl>
                                      </p:cBhvr>
                                    </p:animEffect>
                                  </p:childTnLst>
                                </p:cTn>
                              </p:par>
                              <p:par>
                                <p:cTn id="25" presetID="3" presetClass="emph" presetSubtype="2" fill="hold" grpId="0" nodeType="withEffect">
                                  <p:stCondLst>
                                    <p:cond delay="0"/>
                                  </p:stCondLst>
                                  <p:childTnLst>
                                    <p:animClr clrSpc="rgb" dir="cw">
                                      <p:cBhvr override="childStyle">
                                        <p:cTn id="26" dur="1000" fill="hold"/>
                                        <p:tgtEl>
                                          <p:spTgt spid="13"/>
                                        </p:tgtEl>
                                        <p:attrNameLst>
                                          <p:attrName>style.color</p:attrName>
                                        </p:attrNameLst>
                                      </p:cBhvr>
                                      <p:to>
                                        <a:srgbClr val="CC0066"/>
                                      </p:to>
                                    </p:animClr>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11" grpId="0" animBg="1"/>
      <p:bldP spid="2" grpId="0"/>
      <p:bldP spid="6" grpId="0"/>
      <p:bldP spid="16" grpId="0" animBg="1"/>
      <p:bldP spid="17" grpId="0" animBg="1"/>
      <p:bldP spid="13"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26F2BD-FB46-44F5-B741-153FD36603EE}"/>
              </a:ext>
            </a:extLst>
          </p:cNvPr>
          <p:cNvSpPr txBox="1"/>
          <p:nvPr/>
        </p:nvSpPr>
        <p:spPr>
          <a:xfrm>
            <a:off x="6170921" y="2147681"/>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nhiên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E846BF6E-482E-422A-A0F8-9DA4D1A95D94}"/>
              </a:ext>
            </a:extLst>
          </p:cNvPr>
          <p:cNvSpPr txBox="1"/>
          <p:nvPr/>
        </p:nvSpPr>
        <p:spPr>
          <a:xfrm>
            <a:off x="5037995" y="2147681"/>
            <a:ext cx="209898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ngạc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8E4E846C-5E00-47FA-9452-AE65F248E0D2}"/>
              </a:ext>
            </a:extLst>
          </p:cNvPr>
          <p:cNvSpPr txBox="1"/>
          <p:nvPr/>
        </p:nvSpPr>
        <p:spPr>
          <a:xfrm>
            <a:off x="5843589" y="2949123"/>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nhựa</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97964380-4255-4145-A4D3-7D05AFA98E12}"/>
              </a:ext>
            </a:extLst>
          </p:cNvPr>
          <p:cNvSpPr txBox="1"/>
          <p:nvPr/>
        </p:nvSpPr>
        <p:spPr>
          <a:xfrm>
            <a:off x="5024439" y="2957727"/>
            <a:ext cx="12572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7F250EA0-A71F-4FEA-A043-45666AC3624F}"/>
              </a:ext>
            </a:extLst>
          </p:cNvPr>
          <p:cNvSpPr txBox="1"/>
          <p:nvPr/>
        </p:nvSpPr>
        <p:spPr>
          <a:xfrm>
            <a:off x="5024439" y="3595527"/>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ăn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C94E5AF9-A664-45A4-B336-4035210FFC8B}"/>
              </a:ext>
            </a:extLst>
          </p:cNvPr>
          <p:cNvSpPr txBox="1"/>
          <p:nvPr/>
        </p:nvSpPr>
        <p:spPr>
          <a:xfrm>
            <a:off x="5789373" y="3602434"/>
            <a:ext cx="14179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cỗ</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54146C85-BBD0-4D7F-A452-003E5714EF59}"/>
              </a:ext>
            </a:extLst>
          </p:cNvPr>
          <p:cNvSpPr txBox="1"/>
          <p:nvPr/>
        </p:nvSpPr>
        <p:spPr>
          <a:xfrm>
            <a:off x="5962278" y="4248838"/>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ngoan</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5FB6F468-8BA2-4112-9B5E-76FA46F56064}"/>
              </a:ext>
            </a:extLst>
          </p:cNvPr>
          <p:cNvSpPr txBox="1"/>
          <p:nvPr/>
        </p:nvSpPr>
        <p:spPr>
          <a:xfrm>
            <a:off x="5109977" y="4241931"/>
            <a:ext cx="240304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nết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18">
            <a:extLst>
              <a:ext uri="{FF2B5EF4-FFF2-40B4-BE49-F238E27FC236}">
                <a16:creationId xmlns:a16="http://schemas.microsoft.com/office/drawing/2014/main" id="{A5316E8E-3F7E-436C-839E-027BB64E29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320843" y="-72642"/>
            <a:ext cx="2830287" cy="2565464"/>
          </a:xfrm>
          <a:prstGeom prst="rect">
            <a:avLst/>
          </a:prstGeom>
        </p:spPr>
      </p:pic>
      <p:sp>
        <p:nvSpPr>
          <p:cNvPr id="13" name="Rectangle: Rounded Corners 12">
            <a:extLst>
              <a:ext uri="{FF2B5EF4-FFF2-40B4-BE49-F238E27FC236}">
                <a16:creationId xmlns:a16="http://schemas.microsoft.com/office/drawing/2014/main" id="{18F242C0-8D32-4C65-9B04-082B8F3B1A20}"/>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từ</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57138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5"/>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7"/>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9"/>
                                        </p:tgtEl>
                                        <p:attrNameLst>
                                          <p:attrName>style.color</p:attrName>
                                        </p:attrNameLst>
                                      </p:cBhvr>
                                      <p:to>
                                        <a:srgbClr val="FF0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2000" fill="hold"/>
                                        <p:tgtEl>
                                          <p:spTgt spid="11"/>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3">
            <a:extLst>
              <a:ext uri="{FF2B5EF4-FFF2-40B4-BE49-F238E27FC236}">
                <a16:creationId xmlns:a16="http://schemas.microsoft.com/office/drawing/2014/main" id="{5047B09F-ABB0-4000-94A7-2D6D1D8C4769}"/>
              </a:ext>
            </a:extLst>
          </p:cNvPr>
          <p:cNvSpPr/>
          <p:nvPr/>
        </p:nvSpPr>
        <p:spPr>
          <a:xfrm>
            <a:off x="441887" y="4524517"/>
            <a:ext cx="11610976" cy="185580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047B09F-ABB0-4000-94A7-2D6D1D8C4769}"/>
              </a:ext>
            </a:extLst>
          </p:cNvPr>
          <p:cNvSpPr/>
          <p:nvPr/>
        </p:nvSpPr>
        <p:spPr>
          <a:xfrm>
            <a:off x="504825" y="3215883"/>
            <a:ext cx="11610976" cy="129470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0C5D417-3BC6-40D7-A1E2-A9B7128804EB}"/>
              </a:ext>
            </a:extLst>
          </p:cNvPr>
          <p:cNvSpPr/>
          <p:nvPr/>
        </p:nvSpPr>
        <p:spPr>
          <a:xfrm>
            <a:off x="497828" y="474620"/>
            <a:ext cx="11617973" cy="273338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a:extLst>
              <a:ext uri="{FF2B5EF4-FFF2-40B4-BE49-F238E27FC236}">
                <a16:creationId xmlns:a16="http://schemas.microsoft.com/office/drawing/2014/main" id="{2332F39E-6EFB-4C03-9DC5-4CC834EC5314}"/>
              </a:ext>
            </a:extLst>
          </p:cNvPr>
          <p:cNvSpPr txBox="1"/>
          <p:nvPr/>
        </p:nvSpPr>
        <p:spPr>
          <a:xfrm>
            <a:off x="657600" y="407236"/>
            <a:ext cx="11534399" cy="2800767"/>
          </a:xfrm>
          <a:prstGeom prst="rect">
            <a:avLst/>
          </a:prstGeom>
          <a:noFill/>
        </p:spPr>
        <p:txBody>
          <a:bodyPr wrap="square" rtlCol="0">
            <a:spAutoFit/>
          </a:bodyPr>
          <a:lstStyle/>
          <a:p>
            <a:pPr marL="30480" marR="30480" lvl="0" indent="0" algn="l" defTabSz="914400" rtl="0" eaLnBrk="1" fontAlgn="auto" latinLnBrk="0" hangingPunct="1">
              <a:spcBef>
                <a:spcPts val="0"/>
              </a:spcBef>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Bố</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luôn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dành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Hường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những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điều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ngạc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nhiên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Lúc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rãnh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rỗi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hai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bố</a:t>
            </a:r>
            <a:r>
              <a:rPr lang="en-US" sz="2200" dirty="0">
                <a:solidFill>
                  <a:srgbClr val="000000"/>
                </a:solidFill>
                <a:latin typeface="Times New Roman" panose="02020603050405020304" pitchFamily="18" charset="0"/>
                <a:ea typeface="Times New Roman" panose="02020603050405020304" pitchFamily="18" charset="0"/>
              </a:rPr>
              <a:t> con </a:t>
            </a:r>
            <a:r>
              <a:rPr lang="en-US" sz="2200" dirty="0" err="1">
                <a:solidFill>
                  <a:srgbClr val="000000"/>
                </a:solidFill>
                <a:latin typeface="Times New Roman" panose="02020603050405020304" pitchFamily="18" charset="0"/>
                <a:ea typeface="Times New Roman" panose="02020603050405020304" pitchFamily="18" charset="0"/>
              </a:rPr>
              <a:t>ngồi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chơi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với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nhau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như</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đôi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bạn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cùng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tuổi</a:t>
            </a:r>
            <a:r>
              <a:rPr lang="en-US" sz="2200" dirty="0">
                <a:solidFill>
                  <a:srgbClr val="000000"/>
                </a:solidFill>
                <a:latin typeface="Times New Roman" panose="02020603050405020304" pitchFamily="18" charset="0"/>
                <a:ea typeface="Times New Roman" panose="02020603050405020304" pitchFamily="18" charset="0"/>
              </a:rPr>
              <a:t>.</a:t>
            </a:r>
          </a:p>
          <a:p>
            <a:pPr marL="30480" marR="30480" lvl="0" indent="0" algn="l" defTabSz="914400" rtl="0" eaLnBrk="1" fontAlgn="auto" latinLnBrk="0" hangingPunct="1">
              <a:spcBef>
                <a:spcPts val="0"/>
              </a:spcBef>
              <a:buClrTx/>
              <a:buSzTx/>
              <a:buFontTx/>
              <a:buNone/>
              <a:tabLst/>
              <a:defRPr/>
            </a:pP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Có</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lần</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hai</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bố</a:t>
            </a:r>
            <a:r>
              <a:rPr lang="en-US" sz="2200" dirty="0">
                <a:solidFill>
                  <a:srgbClr val="000000"/>
                </a:solidFill>
                <a:latin typeface="Times New Roman" panose="02020603050405020304" pitchFamily="18" charset="0"/>
              </a:rPr>
              <a:t> con </a:t>
            </a:r>
            <a:r>
              <a:rPr lang="en-US" sz="2200" dirty="0" err="1">
                <a:solidFill>
                  <a:srgbClr val="000000"/>
                </a:solidFill>
                <a:latin typeface="Times New Roman" panose="02020603050405020304" pitchFamily="18" charset="0"/>
              </a:rPr>
              <a:t>chơi</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trò</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chơi</a:t>
            </a:r>
            <a:r>
              <a:rPr lang="en-US" sz="2200" dirty="0">
                <a:solidFill>
                  <a:srgbClr val="000000"/>
                </a:solidFill>
                <a:latin typeface="Times New Roman" panose="02020603050405020304" pitchFamily="18" charset="0"/>
              </a:rPr>
              <a:t> “ </a:t>
            </a:r>
            <a:r>
              <a:rPr lang="en-US" sz="2200" dirty="0" err="1">
                <a:solidFill>
                  <a:srgbClr val="000000"/>
                </a:solidFill>
                <a:latin typeface="Times New Roman" panose="02020603050405020304" pitchFamily="18" charset="0"/>
              </a:rPr>
              <a:t>ăn</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cỗ</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Hường</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đưa</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cái</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bát</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nhựa</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cho</a:t>
            </a:r>
            <a:r>
              <a:rPr lang="en-US" sz="2200" dirty="0">
                <a:solidFill>
                  <a:srgbClr val="000000"/>
                </a:solidFill>
                <a:latin typeface="Times New Roman" panose="02020603050405020304" pitchFamily="18" charset="0"/>
              </a:rPr>
              <a:t> </a:t>
            </a:r>
            <a:r>
              <a:rPr lang="en-US" sz="2200" dirty="0" err="1">
                <a:solidFill>
                  <a:srgbClr val="000000"/>
                </a:solidFill>
                <a:latin typeface="Times New Roman" panose="02020603050405020304" pitchFamily="18" charset="0"/>
              </a:rPr>
              <a:t>bố</a:t>
            </a:r>
            <a:r>
              <a:rPr lang="en-US" sz="2200" dirty="0">
                <a:solidFill>
                  <a:srgbClr val="000000"/>
                </a:solidFill>
                <a:latin typeface="Times New Roman" panose="02020603050405020304" pitchFamily="18" charset="0"/>
              </a:rPr>
              <a:t>:</a:t>
            </a:r>
          </a:p>
          <a:p>
            <a:pPr marL="30480" marR="30480">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rPr>
              <a:t>Mời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rPr>
              <a:t>bác</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rPr>
              <a:t>xơi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rPr>
              <a:t>!</a:t>
            </a:r>
          </a:p>
          <a:p>
            <a:pPr marL="30480" marR="30480" lvl="0" algn="l" defTabSz="914400" rtl="0" eaLnBrk="1" fontAlgn="auto" latinLnBrk="0" hangingPunct="1">
              <a:spcBef>
                <a:spcPts val="0"/>
              </a:spcBef>
              <a:buClrTx/>
              <a:buSzTx/>
              <a:tabLst/>
              <a:defRPr/>
            </a:pPr>
            <a:r>
              <a:rPr lang="en-US" sz="2200" dirty="0">
                <a:solidFill>
                  <a:prstClr val="black"/>
                </a:solidFill>
                <a:latin typeface="Calibri"/>
              </a:rPr>
              <a:t>      </a:t>
            </a:r>
            <a:r>
              <a:rPr lang="en-US" sz="2200" dirty="0" err="1">
                <a:solidFill>
                  <a:prstClr val="black"/>
                </a:solidFill>
                <a:latin typeface="Times New Roman" pitchFamily="18" charset="0"/>
                <a:cs typeface="Times New Roman" pitchFamily="18" charset="0"/>
              </a:rPr>
              <a:t>Bố</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bằng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hai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tay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hẳn</a:t>
            </a:r>
            <a:r>
              <a:rPr lang="en-US" sz="2200" dirty="0">
                <a:solidFill>
                  <a:prstClr val="black"/>
                </a:solidFill>
                <a:latin typeface="Times New Roman" pitchFamily="18" charset="0"/>
                <a:cs typeface="Times New Roman" pitchFamily="18" charset="0"/>
              </a:rPr>
              <a:t> hoi </a:t>
            </a:r>
            <a:r>
              <a:rPr lang="en-US" sz="2200" dirty="0" err="1">
                <a:solidFill>
                  <a:prstClr val="black"/>
                </a:solidFill>
                <a:latin typeface="Times New Roman" pitchFamily="18" charset="0"/>
                <a:cs typeface="Times New Roman" pitchFamily="18" charset="0"/>
              </a:rPr>
              <a:t>và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nói</a:t>
            </a:r>
            <a:r>
              <a:rPr lang="en-US" sz="2200" dirty="0">
                <a:solidFill>
                  <a:prstClr val="black"/>
                </a:solidFill>
                <a:latin typeface="Times New Roman" pitchFamily="18" charset="0"/>
                <a:cs typeface="Times New Roman" pitchFamily="18" charset="0"/>
              </a:rPr>
              <a:t>:</a:t>
            </a:r>
          </a:p>
          <a:p>
            <a:pPr marL="30480" marR="30480" lvl="0" algn="l" defTabSz="914400" rtl="0" eaLnBrk="1" fontAlgn="auto" latinLnBrk="0" hangingPunct="1">
              <a:spcBef>
                <a:spcPts val="0"/>
              </a:spcBef>
              <a:buClrTx/>
              <a:buSzTx/>
              <a:tabLst/>
              <a:defRPr/>
            </a:pPr>
            <a:r>
              <a:rPr lang="en-US" sz="2200" dirty="0">
                <a:solidFill>
                  <a:prstClr val="black"/>
                </a:solidFill>
                <a:latin typeface="Times New Roman" pitchFamily="18" charset="0"/>
                <a:cs typeface="Times New Roman" pitchFamily="18" charset="0"/>
              </a:rPr>
              <a:t>      - </a:t>
            </a:r>
            <a:r>
              <a:rPr lang="en-US" sz="2200" dirty="0" err="1">
                <a:solidFill>
                  <a:prstClr val="black"/>
                </a:solidFill>
                <a:latin typeface="Times New Roman" pitchFamily="18" charset="0"/>
                <a:cs typeface="Times New Roman" pitchFamily="18" charset="0"/>
              </a:rPr>
              <a:t>Xin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bác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Mời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bác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xơi</a:t>
            </a:r>
            <a:r>
              <a:rPr lang="en-US" sz="2200" dirty="0">
                <a:solidFill>
                  <a:prstClr val="black"/>
                </a:solidFill>
                <a:latin typeface="Times New Roman" pitchFamily="18" charset="0"/>
                <a:cs typeface="Times New Roman" pitchFamily="18" charset="0"/>
              </a:rPr>
              <a:t>!</a:t>
            </a:r>
          </a:p>
          <a:p>
            <a:pPr marL="30480" marR="30480" lvl="0" algn="l" defTabSz="914400" rtl="0" eaLnBrk="1" fontAlgn="auto" latinLnBrk="0" hangingPunct="1">
              <a:spcBef>
                <a:spcPts val="0"/>
              </a:spcBef>
              <a:buClrTx/>
              <a:buSzTx/>
              <a:tabLst/>
              <a:defRPr/>
            </a:pPr>
            <a:r>
              <a:rPr lang="en-US" sz="2200" dirty="0">
                <a:solidFill>
                  <a:prstClr val="black"/>
                </a:solidFill>
                <a:latin typeface="Times New Roman" pitchFamily="18" charset="0"/>
                <a:cs typeface="Times New Roman" pitchFamily="18" charset="0"/>
              </a:rPr>
              <a:t>      - </a:t>
            </a:r>
            <a:r>
              <a:rPr lang="en-US" sz="2200" dirty="0" err="1">
                <a:solidFill>
                  <a:prstClr val="black"/>
                </a:solidFill>
                <a:latin typeface="Times New Roman" pitchFamily="18" charset="0"/>
                <a:cs typeface="Times New Roman" pitchFamily="18" charset="0"/>
              </a:rPr>
              <a:t>Bác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nữa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không</a:t>
            </a:r>
            <a:r>
              <a:rPr lang="en-US" sz="2200" dirty="0">
                <a:solidFill>
                  <a:prstClr val="black"/>
                </a:solidFill>
                <a:latin typeface="Times New Roman" pitchFamily="18" charset="0"/>
                <a:cs typeface="Times New Roman" pitchFamily="18" charset="0"/>
              </a:rPr>
              <a:t> ạ?</a:t>
            </a:r>
          </a:p>
          <a:p>
            <a:pPr marL="30480" marR="30480" lvl="0" algn="l" defTabSz="914400" rtl="0" eaLnBrk="1" fontAlgn="auto" latinLnBrk="0" hangingPunct="1">
              <a:spcBef>
                <a:spcPts val="0"/>
              </a:spcBef>
              <a:buClrTx/>
              <a:buSzTx/>
              <a:tabLst/>
              <a:defRPr/>
            </a:pP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Cảm</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ơn</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bác</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Tôi</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đủ</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2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rồi</a:t>
            </a:r>
            <a:r>
              <a:rPr kumimoji="0" lang="en-US" sz="2200" b="0" i="0" u="none" strike="noStrike" kern="1200" cap="none" spc="0" normalizeH="0" noProof="0" dirty="0">
                <a:ln>
                  <a:noFill/>
                </a:ln>
                <a:solidFill>
                  <a:prstClr val="black"/>
                </a:solidFill>
                <a:effectLst/>
                <a:uLnTx/>
                <a:uFillTx/>
                <a:latin typeface="Times New Roman" pitchFamily="18" charset="0"/>
                <a:cs typeface="Times New Roman" pitchFamily="18" charset="0"/>
              </a:rPr>
              <a:t>.</a:t>
            </a:r>
            <a:endParaRPr kumimoji="0" lang="en-US" sz="2200" b="0" i="0" u="none" strike="noStrike" kern="1200" cap="none" spc="0" normalizeH="0" baseline="0" noProof="0" dirty="0">
              <a:ln>
                <a:noFill/>
              </a:ln>
              <a:solidFill>
                <a:prstClr val="black"/>
              </a:solidFill>
              <a:effectLst/>
              <a:uLnTx/>
              <a:uFillTx/>
              <a:latin typeface="Calibri"/>
            </a:endParaRPr>
          </a:p>
        </p:txBody>
      </p:sp>
      <p:sp>
        <p:nvSpPr>
          <p:cNvPr id="6" name="TextBox 5">
            <a:extLst>
              <a:ext uri="{FF2B5EF4-FFF2-40B4-BE49-F238E27FC236}">
                <a16:creationId xmlns:a16="http://schemas.microsoft.com/office/drawing/2014/main" id="{2D3ECA9E-8442-417E-8A88-C6236269A505}"/>
              </a:ext>
            </a:extLst>
          </p:cNvPr>
          <p:cNvSpPr txBox="1"/>
          <p:nvPr/>
        </p:nvSpPr>
        <p:spPr>
          <a:xfrm>
            <a:off x="497827" y="3064041"/>
            <a:ext cx="11617973" cy="1446550"/>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cùng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phá</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lên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cười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sau</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đổi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cho</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nhau</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hỏi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a:t>
            </a:r>
          </a:p>
          <a:p>
            <a:pPr marL="30480" marR="30480" lvl="0" indent="0" algn="just" defTabSz="914400" rtl="0" eaLnBrk="1" fontAlgn="auto" latinLnBrk="0" hangingPunct="1">
              <a:lnSpc>
                <a:spcPct val="100000"/>
              </a:lnSpc>
              <a:spcBef>
                <a:spcPts val="0"/>
              </a:spcBef>
              <a:buClrTx/>
              <a:buSzTx/>
              <a:buFontTx/>
              <a:buNone/>
              <a:tabLst/>
              <a:defRPr/>
            </a:pPr>
            <a:r>
              <a:rPr lang="en-US" sz="2200" baseline="0" dirty="0">
                <a:solidFill>
                  <a:srgbClr val="000000"/>
                </a:solidFill>
                <a:latin typeface="Times New Roman" panose="02020603050405020304" pitchFamily="18" charset="0"/>
                <a:ea typeface="Times New Roman" panose="02020603050405020304" pitchFamily="18" charset="0"/>
              </a:rPr>
              <a:t>        - </a:t>
            </a:r>
            <a:r>
              <a:rPr lang="en-US" sz="2200" baseline="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xơi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gì</a:t>
            </a:r>
            <a:r>
              <a:rPr lang="en-US" sz="2200" dirty="0">
                <a:solidFill>
                  <a:srgbClr val="000000"/>
                </a:solidFill>
                <a:latin typeface="Times New Roman" panose="02020603050405020304" pitchFamily="18" charset="0"/>
                <a:ea typeface="Times New Roman" panose="02020603050405020304" pitchFamily="18" charset="0"/>
              </a:rPr>
              <a:t> ạ?</a:t>
            </a:r>
          </a:p>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Dạ</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xin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miến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ạ.</a:t>
            </a:r>
          </a:p>
          <a:p>
            <a:pPr marL="30480" marR="30480" lvl="0" indent="0" algn="just" defTabSz="914400" rtl="0" eaLnBrk="1" fontAlgn="auto" latinLnBrk="0" hangingPunct="1">
              <a:lnSpc>
                <a:spcPct val="100000"/>
              </a:lnSpc>
              <a:spcBef>
                <a:spcPts val="0"/>
              </a:spcBef>
              <a:buClrTx/>
              <a:buSzTx/>
              <a:buFontTx/>
              <a:buNone/>
              <a:tabLst/>
              <a:defRPr/>
            </a:pPr>
            <a:r>
              <a:rPr lang="en-US" sz="2200" dirty="0">
                <a:solidFill>
                  <a:srgbClr val="000000"/>
                </a:solidFill>
                <a:latin typeface="Times New Roman" panose="02020603050405020304" pitchFamily="18" charset="0"/>
                <a:ea typeface="Times New Roman" panose="02020603050405020304" pitchFamily="18" charset="0"/>
              </a:rPr>
              <a:t>        - </a:t>
            </a:r>
            <a:r>
              <a:rPr lang="en-US" sz="2200" dirty="0" err="1">
                <a:solidFill>
                  <a:srgbClr val="000000"/>
                </a:solidFill>
                <a:latin typeface="Times New Roman" panose="02020603050405020304" pitchFamily="18" charset="0"/>
                <a:ea typeface="Times New Roman" panose="02020603050405020304" pitchFamily="18" charset="0"/>
              </a:rPr>
              <a:t>Đây</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mời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870807" y="0"/>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TRÒ CHƠI CỦA BỐ</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F4D008B5-83C4-4C7D-83B1-2542F0F26F57}"/>
              </a:ext>
            </a:extLst>
          </p:cNvPr>
          <p:cNvSpPr txBox="1"/>
          <p:nvPr/>
        </p:nvSpPr>
        <p:spPr>
          <a:xfrm>
            <a:off x="8906587" y="6363866"/>
            <a:ext cx="2990850" cy="769441"/>
          </a:xfrm>
          <a:prstGeom prst="rect">
            <a:avLst/>
          </a:prstGeom>
          <a:noFill/>
        </p:spPr>
        <p:txBody>
          <a:bodyPr wrap="square" rtlCol="0">
            <a:spAutoFit/>
          </a:bodyPr>
          <a:lstStyle/>
          <a:p>
            <a:r>
              <a:rPr kumimoji="0" lang="en-US" sz="2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(Theo </a:t>
            </a:r>
            <a:r>
              <a:rPr kumimoji="0" lang="en-US" sz="2200" b="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Phong</a:t>
            </a:r>
            <a:r>
              <a:rPr kumimoji="0" lang="en-US" sz="2200" b="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Thu</a:t>
            </a:r>
            <a:r>
              <a:rPr kumimoji="0" lang="en-US" sz="2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a:t>
            </a:r>
            <a:endParaRPr kumimoji="0" lang="en-US" sz="2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a:p>
            <a:endParaRPr lang="en-US" sz="2200" dirty="0"/>
          </a:p>
        </p:txBody>
      </p:sp>
      <p:sp>
        <p:nvSpPr>
          <p:cNvPr id="16" name="Oval 15">
            <a:extLst>
              <a:ext uri="{FF2B5EF4-FFF2-40B4-BE49-F238E27FC236}">
                <a16:creationId xmlns:a16="http://schemas.microsoft.com/office/drawing/2014/main" id="{2BC9162F-F75A-4A4F-9B59-14AC9CCF2CBC}"/>
              </a:ext>
            </a:extLst>
          </p:cNvPr>
          <p:cNvSpPr/>
          <p:nvPr/>
        </p:nvSpPr>
        <p:spPr>
          <a:xfrm>
            <a:off x="737568" y="3222765"/>
            <a:ext cx="465486" cy="421373"/>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17" name="Oval 16">
            <a:extLst>
              <a:ext uri="{FF2B5EF4-FFF2-40B4-BE49-F238E27FC236}">
                <a16:creationId xmlns:a16="http://schemas.microsoft.com/office/drawing/2014/main" id="{6026A475-6858-41F5-98B6-CFF25BC57101}"/>
              </a:ext>
            </a:extLst>
          </p:cNvPr>
          <p:cNvSpPr/>
          <p:nvPr/>
        </p:nvSpPr>
        <p:spPr>
          <a:xfrm>
            <a:off x="870807" y="253715"/>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3" name="TextBox 12">
            <a:extLst>
              <a:ext uri="{FF2B5EF4-FFF2-40B4-BE49-F238E27FC236}">
                <a16:creationId xmlns:a16="http://schemas.microsoft.com/office/drawing/2014/main" id="{2D3ECA9E-8442-417E-8A88-C6236269A505}"/>
              </a:ext>
            </a:extLst>
          </p:cNvPr>
          <p:cNvSpPr txBox="1"/>
          <p:nvPr/>
        </p:nvSpPr>
        <p:spPr>
          <a:xfrm>
            <a:off x="501326" y="4415333"/>
            <a:ext cx="11617973" cy="1785104"/>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Hường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đưa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tay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ra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cầm</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lấy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nhựa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bảo</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a:t>
            </a:r>
          </a:p>
          <a:p>
            <a:pPr marL="30480" marR="30480" lvl="0" indent="0" algn="just" defTabSz="914400" rtl="0" eaLnBrk="1" fontAlgn="auto" latinLnBrk="0" hangingPunct="1">
              <a:lnSpc>
                <a:spcPct val="100000"/>
              </a:lnSpc>
              <a:spcBef>
                <a:spcPts val="0"/>
              </a:spcBef>
              <a:buClrTx/>
              <a:buSzTx/>
              <a:buFontTx/>
              <a:buNone/>
              <a:tabLst/>
              <a:defRPr/>
            </a:pPr>
            <a:r>
              <a:rPr lang="en-US" sz="2200" baseline="0" dirty="0">
                <a:solidFill>
                  <a:srgbClr val="000000"/>
                </a:solidFill>
                <a:latin typeface="Times New Roman" panose="02020603050405020304" pitchFamily="18" charset="0"/>
                <a:ea typeface="Times New Roman" panose="02020603050405020304" pitchFamily="18" charset="0"/>
              </a:rPr>
              <a:t>        - </a:t>
            </a:r>
            <a:r>
              <a:rPr lang="en-US" sz="2200" baseline="0" dirty="0" err="1">
                <a:solidFill>
                  <a:srgbClr val="000000"/>
                </a:solidFill>
                <a:latin typeface="Times New Roman" panose="02020603050405020304" pitchFamily="18" charset="0"/>
                <a:ea typeface="Times New Roman" panose="02020603050405020304" pitchFamily="18" charset="0"/>
              </a:rPr>
              <a:t>Ấy</a:t>
            </a:r>
            <a:r>
              <a:rPr lang="en-US" sz="2200" baseline="0" dirty="0">
                <a:solidFill>
                  <a:srgbClr val="000000"/>
                </a:solidFill>
                <a:latin typeface="Times New Roman" panose="02020603050405020304" pitchFamily="18" charset="0"/>
                <a:ea typeface="Times New Roman" panose="02020603050405020304" pitchFamily="18" charset="0"/>
              </a:rPr>
              <a:t>,</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phải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đỡ</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bằng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hai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tay</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Tôi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đưa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bằng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hai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tay</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cơ</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mà</a:t>
            </a:r>
            <a:r>
              <a:rPr lang="en-US" sz="2200" dirty="0">
                <a:solidFill>
                  <a:srgbClr val="000000"/>
                </a:solidFill>
                <a:latin typeface="Times New Roman" panose="02020603050405020304" pitchFamily="18" charset="0"/>
                <a:ea typeface="Times New Roman" panose="02020603050405020304" pitchFamily="18" charset="0"/>
              </a:rPr>
              <a:t>!</a:t>
            </a:r>
          </a:p>
          <a:p>
            <a:pPr marL="30480" marR="30480" lvl="0" indent="0" algn="just" defTabSz="914400" rtl="0" eaLnBrk="1" fontAlgn="auto" latinLnBrk="0" hangingPunct="1">
              <a:lnSpc>
                <a:spcPct val="100000"/>
              </a:lnSpc>
              <a:spcBef>
                <a:spcPts val="0"/>
              </a:spcBef>
              <a:buClrTx/>
              <a:buSzTx/>
              <a:buFontTx/>
              <a:buNone/>
              <a:tabLst/>
              <a:defRPr/>
            </a:pP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Năm</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nay,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công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tác</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xa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Đến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bữa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ăn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nhìn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bàn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tay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của</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Hường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lễ</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phép</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đón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bát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cơm</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mẹ</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nhớ</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đến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lúc</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hai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chơi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với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nhau</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Mẹ</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nghĩ</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Hường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không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biết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rằng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ngay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trong</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trò</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chơi</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ấy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bố</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đã</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dạy</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một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nết</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22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rPr>
              <a:t>ngoan</a:t>
            </a:r>
            <a:r>
              <a:rPr kumimoji="0" lang="en-US" sz="22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rPr>
              <a:t>.</a:t>
            </a:r>
          </a:p>
        </p:txBody>
      </p:sp>
      <p:sp>
        <p:nvSpPr>
          <p:cNvPr id="18" name="Oval 17">
            <a:extLst>
              <a:ext uri="{FF2B5EF4-FFF2-40B4-BE49-F238E27FC236}">
                <a16:creationId xmlns:a16="http://schemas.microsoft.com/office/drawing/2014/main" id="{2BC9162F-F75A-4A4F-9B59-14AC9CCF2CBC}"/>
              </a:ext>
            </a:extLst>
          </p:cNvPr>
          <p:cNvSpPr/>
          <p:nvPr/>
        </p:nvSpPr>
        <p:spPr>
          <a:xfrm>
            <a:off x="685028" y="4486574"/>
            <a:ext cx="465486" cy="421373"/>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20" name="Cloud 19">
            <a:extLst>
              <a:ext uri="{FF2B5EF4-FFF2-40B4-BE49-F238E27FC236}">
                <a16:creationId xmlns:a16="http://schemas.microsoft.com/office/drawing/2014/main" id="{EE264379-E7FC-4832-8F53-F45F8F71470D}"/>
              </a:ext>
            </a:extLst>
          </p:cNvPr>
          <p:cNvSpPr/>
          <p:nvPr/>
        </p:nvSpPr>
        <p:spPr>
          <a:xfrm rot="10800000" flipV="1">
            <a:off x="2636613" y="6289369"/>
            <a:ext cx="5793012" cy="400269"/>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L2</a:t>
            </a:r>
          </a:p>
        </p:txBody>
      </p:sp>
    </p:spTree>
    <p:extLst>
      <p:ext uri="{BB962C8B-B14F-4D97-AF65-F5344CB8AC3E}">
        <p14:creationId xmlns:p14="http://schemas.microsoft.com/office/powerpoint/2010/main" val="3053547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
                                        </p:tgtEl>
                                        <p:attrNameLst>
                                          <p:attrName>style.color</p:attrName>
                                        </p:attrNameLst>
                                      </p:cBhvr>
                                      <p:to>
                                        <a:srgbClr val="002060"/>
                                      </p:to>
                                    </p:animClr>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par>
                                <p:cTn id="19" presetID="3" presetClass="emph" presetSubtype="2" fill="hold" grpId="0" nodeType="withEffect">
                                  <p:stCondLst>
                                    <p:cond delay="0"/>
                                  </p:stCondLst>
                                  <p:childTnLst>
                                    <p:animClr clrSpc="rgb" dir="cw">
                                      <p:cBhvr override="childStyle">
                                        <p:cTn id="20" dur="1000" fill="hold"/>
                                        <p:tgtEl>
                                          <p:spTgt spid="6"/>
                                        </p:tgtEl>
                                        <p:attrNameLst>
                                          <p:attrName>style.color</p:attrName>
                                        </p:attrNameLst>
                                      </p:cBhvr>
                                      <p:to>
                                        <a:srgbClr val="CC0066"/>
                                      </p:to>
                                    </p:animClr>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1000"/>
                                        <p:tgtEl>
                                          <p:spTgt spid="16"/>
                                        </p:tgtEl>
                                      </p:cBhvr>
                                    </p:animEffect>
                                  </p:childTnLst>
                                </p:cTn>
                              </p:par>
                              <p:par>
                                <p:cTn id="25" presetID="3" presetClass="emph" presetSubtype="2" fill="hold" grpId="0" nodeType="withEffect">
                                  <p:stCondLst>
                                    <p:cond delay="0"/>
                                  </p:stCondLst>
                                  <p:childTnLst>
                                    <p:animClr clrSpc="rgb" dir="cw">
                                      <p:cBhvr override="childStyle">
                                        <p:cTn id="26" dur="1000" fill="hold"/>
                                        <p:tgtEl>
                                          <p:spTgt spid="13"/>
                                        </p:tgtEl>
                                        <p:attrNameLst>
                                          <p:attrName>style.color</p:attrName>
                                        </p:attrNameLst>
                                      </p:cBhvr>
                                      <p:to>
                                        <a:srgbClr val="CC0066"/>
                                      </p:to>
                                    </p:animClr>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11" grpId="0" animBg="1"/>
      <p:bldP spid="2" grpId="0"/>
      <p:bldP spid="6" grpId="0"/>
      <p:bldP spid="16" grpId="0" animBg="1"/>
      <p:bldP spid="17" grpId="0" animBg="1"/>
      <p:bldP spid="13"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29A47791-5B17-40BD-BAC5-41083ACBA43A}"/>
              </a:ext>
            </a:extLst>
          </p:cNvPr>
          <p:cNvCxnSpPr>
            <a:cxnSpLocks/>
          </p:cNvCxnSpPr>
          <p:nvPr/>
        </p:nvCxnSpPr>
        <p:spPr>
          <a:xfrm flipH="1">
            <a:off x="2918961" y="2479928"/>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D3B5EC-2C3D-43DF-8867-4C6631B1E92D}"/>
              </a:ext>
            </a:extLst>
          </p:cNvPr>
          <p:cNvCxnSpPr>
            <a:cxnSpLocks/>
          </p:cNvCxnSpPr>
          <p:nvPr/>
        </p:nvCxnSpPr>
        <p:spPr>
          <a:xfrm flipH="1">
            <a:off x="3734103" y="2896693"/>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AE4173-697F-442A-979D-EF6543B27FFF}"/>
              </a:ext>
            </a:extLst>
          </p:cNvPr>
          <p:cNvCxnSpPr>
            <a:cxnSpLocks/>
          </p:cNvCxnSpPr>
          <p:nvPr/>
        </p:nvCxnSpPr>
        <p:spPr>
          <a:xfrm flipH="1">
            <a:off x="10299841" y="253964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5B06D2-7EAA-413E-8D92-D2014CDB5DD3}"/>
              </a:ext>
            </a:extLst>
          </p:cNvPr>
          <p:cNvCxnSpPr>
            <a:cxnSpLocks/>
          </p:cNvCxnSpPr>
          <p:nvPr/>
        </p:nvCxnSpPr>
        <p:spPr>
          <a:xfrm flipH="1">
            <a:off x="7126926" y="2564788"/>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 y="0"/>
            <a:ext cx="2141951" cy="1941534"/>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329726" y="2438995"/>
            <a:ext cx="11382233" cy="954107"/>
          </a:xfrm>
          <a:prstGeom prst="rect">
            <a:avLst/>
          </a:prstGeom>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bữa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nhìn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lễ</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phép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bát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cơm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nhớ</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lúc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bố</a:t>
            </a:r>
            <a:r>
              <a:rPr lang="en-US" sz="2800" dirty="0">
                <a:solidFill>
                  <a:srgbClr val="000000"/>
                </a:solidFill>
                <a:latin typeface="Times New Roman" panose="02020603050405020304" pitchFamily="18" charset="0"/>
                <a:ea typeface="Times New Roman" panose="02020603050405020304" pitchFamily="18" charset="0"/>
              </a:rPr>
              <a:t> con   </a:t>
            </a:r>
            <a:r>
              <a:rPr lang="en-US" sz="2800" dirty="0" err="1">
                <a:solidFill>
                  <a:srgbClr val="000000"/>
                </a:solidFill>
                <a:latin typeface="Times New Roman" panose="02020603050405020304" pitchFamily="18" charset="0"/>
                <a:ea typeface="Times New Roman" panose="02020603050405020304" pitchFamily="18" charset="0"/>
              </a:rPr>
              <a:t>chơi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nhau</a:t>
            </a:r>
            <a:r>
              <a:rPr lang="en-US" sz="2800" dirty="0">
                <a:solidFill>
                  <a:srgbClr val="000000"/>
                </a:solidFill>
                <a:latin typeface="Times New Roman" panose="02020603050405020304" pitchFamily="18" charset="0"/>
                <a:ea typeface="Times New Roman" panose="02020603050405020304" pitchFamily="18" charset="0"/>
              </a:rPr>
              <a:t>. </a:t>
            </a:r>
            <a:endParaRPr lang="vi-VN" sz="2800" dirty="0"/>
          </a:p>
        </p:txBody>
      </p:sp>
      <p:cxnSp>
        <p:nvCxnSpPr>
          <p:cNvPr id="11" name="Straight Connector 10">
            <a:extLst>
              <a:ext uri="{FF2B5EF4-FFF2-40B4-BE49-F238E27FC236}">
                <a16:creationId xmlns:a16="http://schemas.microsoft.com/office/drawing/2014/main" id="{7BD3B5EC-2C3D-43DF-8867-4C6631B1E92D}"/>
              </a:ext>
            </a:extLst>
          </p:cNvPr>
          <p:cNvCxnSpPr>
            <a:cxnSpLocks/>
          </p:cNvCxnSpPr>
          <p:nvPr/>
        </p:nvCxnSpPr>
        <p:spPr>
          <a:xfrm flipH="1">
            <a:off x="6020843" y="3000909"/>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D3B5EC-2C3D-43DF-8867-4C6631B1E92D}"/>
              </a:ext>
            </a:extLst>
          </p:cNvPr>
          <p:cNvCxnSpPr>
            <a:cxnSpLocks/>
          </p:cNvCxnSpPr>
          <p:nvPr/>
        </p:nvCxnSpPr>
        <p:spPr>
          <a:xfrm flipH="1">
            <a:off x="5957241" y="3000909"/>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233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ags/tag2.xml><?xml version="1.0" encoding="utf-8"?>
<p:tagLst xmlns:a="http://schemas.openxmlformats.org/drawingml/2006/main" xmlns:r="http://schemas.openxmlformats.org/officeDocument/2006/relationships" xmlns:p="http://schemas.openxmlformats.org/presentationml/2006/main">
  <p:tag name="TIMING" val="|0.7|1"/>
</p:tagLst>
</file>

<file path=ppt/tags/tag3.xml><?xml version="1.0" encoding="utf-8"?>
<p:tagLst xmlns:a="http://schemas.openxmlformats.org/drawingml/2006/main" xmlns:r="http://schemas.openxmlformats.org/officeDocument/2006/relationships" xmlns:p="http://schemas.openxmlformats.org/presentationml/2006/main">
  <p:tag name="TIMING" val="|0.7|1"/>
</p:tagLst>
</file>

<file path=ppt/theme/theme1.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TotalTime>
  <Words>1644</Words>
  <Application>Microsoft Office PowerPoint</Application>
  <PresentationFormat>Widescreen</PresentationFormat>
  <Paragraphs>148</Paragraphs>
  <Slides>20</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20</vt:i4>
      </vt:variant>
    </vt:vector>
  </HeadingPairs>
  <TitlesOfParts>
    <vt:vector size="33" baseType="lpstr">
      <vt:lpstr>Microsoft YaHei</vt:lpstr>
      <vt:lpstr>Arial</vt:lpstr>
      <vt:lpstr>Arial-Rounded</vt:lpstr>
      <vt:lpstr>Calibri</vt:lpstr>
      <vt:lpstr>Calibri Light</vt:lpstr>
      <vt:lpstr>DFPOP1-W9</vt:lpstr>
      <vt:lpstr>Montserrat</vt:lpstr>
      <vt:lpstr>Nunito</vt:lpstr>
      <vt:lpstr>Times New Roman</vt:lpstr>
      <vt:lpstr>Wingdings</vt:lpstr>
      <vt:lpstr>NỀN 5</vt:lpstr>
      <vt:lpstr>nền 3</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MAIHUNG</cp:lastModifiedBy>
  <cp:revision>101</cp:revision>
  <dcterms:created xsi:type="dcterms:W3CDTF">2021-06-24T12:42:07Z</dcterms:created>
  <dcterms:modified xsi:type="dcterms:W3CDTF">2025-04-14T18:16:23Z</dcterms:modified>
</cp:coreProperties>
</file>