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</p:sldMasterIdLst>
  <p:notesMasterIdLst>
    <p:notesMasterId r:id="rId12"/>
  </p:notesMasterIdLst>
  <p:sldIdLst>
    <p:sldId id="575" r:id="rId4"/>
    <p:sldId id="576" r:id="rId5"/>
    <p:sldId id="540" r:id="rId6"/>
    <p:sldId id="564" r:id="rId7"/>
    <p:sldId id="552" r:id="rId8"/>
    <p:sldId id="565" r:id="rId9"/>
    <p:sldId id="517" r:id="rId10"/>
    <p:sldId id="51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8185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6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tay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173783" y="209056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cơm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173273" y="280877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nghĩ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41261" y="364617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306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nết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ngoan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4" y="1651379"/>
            <a:ext cx="95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1" y="2404280"/>
            <a:ext cx="959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37,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Kuăng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Krông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7240" t="23757" r="14332" b="38121"/>
          <a:stretch/>
        </p:blipFill>
        <p:spPr>
          <a:xfrm>
            <a:off x="-1" y="95534"/>
            <a:ext cx="11122925" cy="307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338762" y="318238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739329" y="313006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nón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lá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7851018" y="312114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lẵng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52717" t="14771" r="15999" b="47710"/>
          <a:stretch/>
        </p:blipFill>
        <p:spPr>
          <a:xfrm>
            <a:off x="7012674" y="3828712"/>
            <a:ext cx="5179326" cy="302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856351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Avant" pitchFamily="34" charset="0"/>
              </a:rPr>
              <a:t>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42" y="4053385"/>
            <a:ext cx="5964072" cy="20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b.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800" dirty="0" err="1"/>
              <a:t>o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400" dirty="0">
                <a:latin typeface=".VnAvant" pitchFamily="34" charset="0"/>
              </a:rPr>
              <a:t>au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c…….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c…….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s……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2674" y="3828712"/>
            <a:ext cx="302526" cy="470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3985466" y="4950960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.VnAvant" pitchFamily="34" charset="0"/>
              </a:rPr>
              <a:t>ao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2179819" y="5618237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Avant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3" grpId="0"/>
      <p:bldP spid="4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316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.VnAvant</vt:lpstr>
      <vt:lpstr>Arial</vt:lpstr>
      <vt:lpstr>Calibri</vt:lpstr>
      <vt:lpstr>Calibri Light</vt:lpstr>
      <vt:lpstr>DFPOP1-W9</vt:lpstr>
      <vt:lpstr>HP001 4 hàng</vt:lpstr>
      <vt:lpstr>Times New Roman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101</cp:revision>
  <dcterms:created xsi:type="dcterms:W3CDTF">2021-06-24T12:42:07Z</dcterms:created>
  <dcterms:modified xsi:type="dcterms:W3CDTF">2025-04-14T18:17:28Z</dcterms:modified>
</cp:coreProperties>
</file>