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</p:sldMasterIdLst>
  <p:notesMasterIdLst>
    <p:notesMasterId r:id="rId9"/>
  </p:notesMasterIdLst>
  <p:sldIdLst>
    <p:sldId id="575" r:id="rId4"/>
    <p:sldId id="576" r:id="rId5"/>
    <p:sldId id="522" r:id="rId6"/>
    <p:sldId id="555" r:id="rId7"/>
    <p:sldId id="56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9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59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8185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535459" y="1557418"/>
            <a:ext cx="11310552" cy="263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chơi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bố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6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828076" y="4203525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2"/>
          <a:srcRect l="14256" t="15996" r="16628" b="46835"/>
          <a:stretch/>
        </p:blipFill>
        <p:spPr>
          <a:xfrm>
            <a:off x="27297" y="0"/>
            <a:ext cx="12037324" cy="33982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3750971" y="4203525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6671593" y="4205800"/>
            <a:ext cx="2652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9453462" y="4205800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trọng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828076" y="5106544"/>
            <a:ext cx="809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chỉ: thể hiện tính cách của bản thân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909962" y="5843719"/>
            <a:ext cx="809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chơi: chỉ hoạt động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722304" y="3564336"/>
            <a:ext cx="1060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chỉ tình cảm của người thân trong gia đình: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739673" y="2627194"/>
            <a:ext cx="98646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9766" t="53574" r="12725" b="27229"/>
          <a:stretch/>
        </p:blipFill>
        <p:spPr>
          <a:xfrm>
            <a:off x="-2272" y="125105"/>
            <a:ext cx="12192000" cy="19243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481201" y="3325504"/>
            <a:ext cx="27632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12943" y="1337481"/>
            <a:ext cx="1483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265391" y="1337481"/>
            <a:ext cx="13488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1334" y="1887941"/>
            <a:ext cx="17523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62781" y="1887941"/>
            <a:ext cx="1483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524417" y="4092053"/>
            <a:ext cx="17919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526688" y="4735781"/>
            <a:ext cx="2717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569904" y="5434101"/>
            <a:ext cx="2717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9996" t="34785" r="15021" b="23553"/>
          <a:stretch/>
        </p:blipFill>
        <p:spPr>
          <a:xfrm>
            <a:off x="0" y="-1"/>
            <a:ext cx="12192000" cy="4148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621" y="1132764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7722" y="1119115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8108" y="1692491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5469" y="2313801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108</Words>
  <Application>Microsoft Office PowerPoint</Application>
  <PresentationFormat>Widescreen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Microsoft YaHei</vt:lpstr>
      <vt:lpstr>Arial</vt:lpstr>
      <vt:lpstr>Calibri</vt:lpstr>
      <vt:lpstr>Calibri Light</vt:lpstr>
      <vt:lpstr>DFPOP1-W9</vt:lpstr>
      <vt:lpstr>Times New Roman</vt:lpstr>
      <vt:lpstr>NỀN 5</vt:lpstr>
      <vt:lpstr>nền 3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101</cp:revision>
  <dcterms:created xsi:type="dcterms:W3CDTF">2021-06-24T12:42:07Z</dcterms:created>
  <dcterms:modified xsi:type="dcterms:W3CDTF">2025-04-14T18:18:53Z</dcterms:modified>
</cp:coreProperties>
</file>