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49" r:id="rId2"/>
  </p:sldMasterIdLst>
  <p:notesMasterIdLst>
    <p:notesMasterId r:id="rId21"/>
  </p:notesMasterIdLst>
  <p:sldIdLst>
    <p:sldId id="516" r:id="rId3"/>
    <p:sldId id="517" r:id="rId4"/>
    <p:sldId id="518" r:id="rId5"/>
    <p:sldId id="519" r:id="rId6"/>
    <p:sldId id="266" r:id="rId7"/>
    <p:sldId id="520" r:id="rId8"/>
    <p:sldId id="288" r:id="rId9"/>
    <p:sldId id="521" r:id="rId10"/>
    <p:sldId id="522" r:id="rId11"/>
    <p:sldId id="303" r:id="rId12"/>
    <p:sldId id="304" r:id="rId13"/>
    <p:sldId id="305" r:id="rId14"/>
    <p:sldId id="306" r:id="rId15"/>
    <p:sldId id="307" r:id="rId16"/>
    <p:sldId id="308" r:id="rId17"/>
    <p:sldId id="271" r:id="rId18"/>
    <p:sldId id="309" r:id="rId19"/>
    <p:sldId id="4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6A53-92A7-409F-A328-1BBA73FA611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8AFA-A508-47A7-94F7-250F6BEEB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2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87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55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44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6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9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3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6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7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8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6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83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5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12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797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5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8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39895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326063" y="1678486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897132"/>
            <a:ext cx="2678850" cy="262050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95183" y="5871845"/>
            <a:ext cx="410211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7CDEB-F1B9-4F98-8185-6B02C8DA6019}"/>
              </a:ext>
            </a:extLst>
          </p:cNvPr>
          <p:cNvCxnSpPr/>
          <p:nvPr/>
        </p:nvCxnSpPr>
        <p:spPr>
          <a:xfrm flipH="1">
            <a:off x="4589839" y="12248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6A7C4B-F4FD-4EAF-812D-51186D35609C}"/>
              </a:ext>
            </a:extLst>
          </p:cNvPr>
          <p:cNvCxnSpPr/>
          <p:nvPr/>
        </p:nvCxnSpPr>
        <p:spPr>
          <a:xfrm flipH="1">
            <a:off x="4308275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07761-8956-4226-953F-19B884F0C0C5}"/>
              </a:ext>
            </a:extLst>
          </p:cNvPr>
          <p:cNvCxnSpPr/>
          <p:nvPr/>
        </p:nvCxnSpPr>
        <p:spPr>
          <a:xfrm flipH="1">
            <a:off x="4589839" y="2154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E8872E-9A41-4424-A83F-49C2E8FED088}"/>
              </a:ext>
            </a:extLst>
          </p:cNvPr>
          <p:cNvCxnSpPr/>
          <p:nvPr/>
        </p:nvCxnSpPr>
        <p:spPr>
          <a:xfrm flipH="1">
            <a:off x="4232075" y="26946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33293B-37E6-4030-8BC0-FAB1905E67EA}"/>
              </a:ext>
            </a:extLst>
          </p:cNvPr>
          <p:cNvCxnSpPr/>
          <p:nvPr/>
        </p:nvCxnSpPr>
        <p:spPr>
          <a:xfrm flipH="1">
            <a:off x="4436997" y="35341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DB204-DECE-41B4-AB49-8B4A2B2724EE}"/>
              </a:ext>
            </a:extLst>
          </p:cNvPr>
          <p:cNvCxnSpPr/>
          <p:nvPr/>
        </p:nvCxnSpPr>
        <p:spPr>
          <a:xfrm flipH="1">
            <a:off x="4475097" y="40024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B9881-7F5F-426C-A9F0-EDE7BCA77E58}"/>
              </a:ext>
            </a:extLst>
          </p:cNvPr>
          <p:cNvCxnSpPr/>
          <p:nvPr/>
        </p:nvCxnSpPr>
        <p:spPr>
          <a:xfrm flipH="1">
            <a:off x="4785567" y="45401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748CA3-FCAA-4A4A-B84C-75F7ADA4C773}"/>
              </a:ext>
            </a:extLst>
          </p:cNvPr>
          <p:cNvCxnSpPr/>
          <p:nvPr/>
        </p:nvCxnSpPr>
        <p:spPr>
          <a:xfrm flipH="1">
            <a:off x="4155875" y="49802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CD14F9-A2FF-4D13-8457-103B844915CD}"/>
              </a:ext>
            </a:extLst>
          </p:cNvPr>
          <p:cNvCxnSpPr/>
          <p:nvPr/>
        </p:nvCxnSpPr>
        <p:spPr>
          <a:xfrm flipH="1">
            <a:off x="8916846" y="18147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939EB8-E147-4082-9A5A-C49E870816E7}"/>
              </a:ext>
            </a:extLst>
          </p:cNvPr>
          <p:cNvCxnSpPr/>
          <p:nvPr/>
        </p:nvCxnSpPr>
        <p:spPr>
          <a:xfrm flipH="1">
            <a:off x="8981548" y="22548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A4C944-4A99-4641-9F90-CCDF0690CFA2}"/>
              </a:ext>
            </a:extLst>
          </p:cNvPr>
          <p:cNvCxnSpPr/>
          <p:nvPr/>
        </p:nvCxnSpPr>
        <p:spPr>
          <a:xfrm flipH="1">
            <a:off x="8720308" y="293271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915D6D-1939-47DA-B6BB-9ABBC2F5425A}"/>
              </a:ext>
            </a:extLst>
          </p:cNvPr>
          <p:cNvCxnSpPr/>
          <p:nvPr/>
        </p:nvCxnSpPr>
        <p:spPr>
          <a:xfrm flipH="1">
            <a:off x="9260153" y="33781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4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86410" y="5871845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7" y="2965466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1" y="83921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767943" y="5871845"/>
            <a:ext cx="352935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4431" y="2132916"/>
            <a:ext cx="7920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Ngày cháu còn nhỏ, ai thường cài then trên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/>
          <p:nvPr/>
        </p:nvCxnSpPr>
        <p:spPr>
          <a:xfrm>
            <a:off x="1698171" y="3026229"/>
            <a:ext cx="25037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2.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Vì sao khi cháu lớn, bà lại là người cài then dưới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849086" y="4430486"/>
            <a:ext cx="23404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Sắp xếp các bức tranh sau theo thứ tự 3 khổ thơ trong bài.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ADA901-3A04-4BFD-A9B6-6A30E49C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23" y="1729332"/>
            <a:ext cx="9153525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113C3-C588-41C0-A4BA-7611CE7BA7A1}"/>
              </a:ext>
            </a:extLst>
          </p:cNvPr>
          <p:cNvSpPr/>
          <p:nvPr/>
        </p:nvSpPr>
        <p:spPr>
          <a:xfrm>
            <a:off x="7489371" y="1729332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75DA2B-62FD-4015-902D-D93806C8C2AC}"/>
              </a:ext>
            </a:extLst>
          </p:cNvPr>
          <p:cNvSpPr/>
          <p:nvPr/>
        </p:nvSpPr>
        <p:spPr>
          <a:xfrm>
            <a:off x="1205048" y="1642247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8FEEEF-E9E8-4BD9-8A61-18055B7C5A66}"/>
              </a:ext>
            </a:extLst>
          </p:cNvPr>
          <p:cNvSpPr/>
          <p:nvPr/>
        </p:nvSpPr>
        <p:spPr>
          <a:xfrm>
            <a:off x="4298903" y="1642246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075" y="1252219"/>
            <a:ext cx="4785360" cy="43522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1252856"/>
            <a:ext cx="5395052" cy="435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4.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 thơ nào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nói lên tình cảm của cháu đối với bà khi về nhà mới?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5671457" y="2884714"/>
            <a:ext cx="3318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882D05-3C7E-49BF-8BDC-1C75F1D84A46}"/>
              </a:ext>
            </a:extLst>
          </p:cNvPr>
          <p:cNvCxnSpPr>
            <a:cxnSpLocks/>
          </p:cNvCxnSpPr>
          <p:nvPr/>
        </p:nvCxnSpPr>
        <p:spPr>
          <a:xfrm>
            <a:off x="5671457" y="3429000"/>
            <a:ext cx="3690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88D84-5A2D-4911-8DD1-ADF122CF9761}"/>
              </a:ext>
            </a:extLst>
          </p:cNvPr>
          <p:cNvSpPr txBox="1"/>
          <p:nvPr/>
        </p:nvSpPr>
        <p:spPr>
          <a:xfrm>
            <a:off x="1275907" y="542260"/>
            <a:ext cx="83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từ ngữ nào dưới đây chỉ hoạt động: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98307-166C-44A3-AB95-187C9C31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75" y="2038350"/>
            <a:ext cx="8324850" cy="217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160A6D-4D5B-4DE9-8DEC-CC20B2F760F7}"/>
              </a:ext>
            </a:extLst>
          </p:cNvPr>
          <p:cNvSpPr/>
          <p:nvPr/>
        </p:nvSpPr>
        <p:spPr>
          <a:xfrm>
            <a:off x="5138057" y="1948543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6E35D5-EC61-4D99-8A91-618D1077D435}"/>
              </a:ext>
            </a:extLst>
          </p:cNvPr>
          <p:cNvSpPr/>
          <p:nvPr/>
        </p:nvSpPr>
        <p:spPr>
          <a:xfrm>
            <a:off x="2090057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329EE9-9726-4078-B9A2-E392AD7CE549}"/>
              </a:ext>
            </a:extLst>
          </p:cNvPr>
          <p:cNvSpPr/>
          <p:nvPr/>
        </p:nvSpPr>
        <p:spPr>
          <a:xfrm>
            <a:off x="6270172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49671-76E7-4332-BFFC-30606FD73573}"/>
              </a:ext>
            </a:extLst>
          </p:cNvPr>
          <p:cNvSpPr txBox="1"/>
          <p:nvPr/>
        </p:nvSpPr>
        <p:spPr>
          <a:xfrm>
            <a:off x="1221478" y="4828977"/>
            <a:ext cx="1019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".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B4C92-B5FC-4F64-9A9E-D2B5A8E39438}"/>
              </a:ext>
            </a:extLst>
          </p:cNvPr>
          <p:cNvSpPr/>
          <p:nvPr/>
        </p:nvSpPr>
        <p:spPr>
          <a:xfrm>
            <a:off x="2296886" y="5540829"/>
            <a:ext cx="6999514" cy="89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đẩy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,..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51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Cánh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cửa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nhớ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74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2860158" y="1499191"/>
            <a:ext cx="5752214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309111" y="2138879"/>
            <a:ext cx="25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309111" y="2965502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4962481" y="3924988"/>
            <a:ext cx="319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387586" y="5852161"/>
            <a:ext cx="2815888" cy="668822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5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5" name="Oval 4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8" name="Group 7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10" name="Hexagon 9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6263" y="2284988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then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Vật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tre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gỗ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hoặc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sắt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dùng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cài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cửa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9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74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778</Words>
  <Application>Microsoft Office PowerPoint</Application>
  <PresentationFormat>Widescreen</PresentationFormat>
  <Paragraphs>151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Verdana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Sắp xếp các bức tranh sau theo thứ tự 3 khổ thơ trong bài.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MAIHUNG</cp:lastModifiedBy>
  <cp:revision>43</cp:revision>
  <dcterms:created xsi:type="dcterms:W3CDTF">2021-05-27T09:05:16Z</dcterms:created>
  <dcterms:modified xsi:type="dcterms:W3CDTF">2025-04-14T18:26:59Z</dcterms:modified>
</cp:coreProperties>
</file>