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49" r:id="rId2"/>
  </p:sldMasterIdLst>
  <p:notesMasterIdLst>
    <p:notesMasterId r:id="rId9"/>
  </p:notesMasterIdLst>
  <p:sldIdLst>
    <p:sldId id="516" r:id="rId3"/>
    <p:sldId id="517" r:id="rId4"/>
    <p:sldId id="273" r:id="rId5"/>
    <p:sldId id="293" r:id="rId6"/>
    <p:sldId id="496" r:id="rId7"/>
    <p:sldId id="29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86A53-92A7-409F-A328-1BBA73FA6110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98AFA-A508-47A7-94F7-250F6BEEB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2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1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50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5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99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6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9447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3561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97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134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564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547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9681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46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583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858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312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797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54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85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93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1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0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5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25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9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685783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5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5601" y="3137098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</a:t>
            </a: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88046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" y="5443865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3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658" y="4328505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</a:p>
        </p:txBody>
      </p:sp>
    </p:spTree>
    <p:extLst>
      <p:ext uri="{BB962C8B-B14F-4D97-AF65-F5344CB8AC3E}">
        <p14:creationId xmlns:p14="http://schemas.microsoft.com/office/powerpoint/2010/main" val="1398958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704B37-F74F-5647-3DB5-27D5E2B87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vi-V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CC7F7-6AA6-7209-4EDD-8905A5FDC6E5}"/>
              </a:ext>
            </a:extLst>
          </p:cNvPr>
          <p:cNvSpPr txBox="1"/>
          <p:nvPr/>
        </p:nvSpPr>
        <p:spPr>
          <a:xfrm>
            <a:off x="535459" y="1557418"/>
            <a:ext cx="11310552" cy="251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</a:t>
            </a:r>
            <a:r>
              <a:rPr lang="en-US" sz="5867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5867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Cánh</a:t>
            </a:r>
            <a:r>
              <a:rPr lang="en-US" sz="5867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867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cửa</a:t>
            </a:r>
            <a:r>
              <a:rPr lang="en-US" sz="5867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867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</a:t>
            </a:r>
            <a:r>
              <a:rPr lang="en-US" sz="5867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867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7740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u OO">
            <a:hlinkClick r:id="" action="ppaction://media"/>
            <a:extLst>
              <a:ext uri="{FF2B5EF4-FFF2-40B4-BE49-F238E27FC236}">
                <a16:creationId xmlns:a16="http://schemas.microsoft.com/office/drawing/2014/main" id="{E5F3C22C-FCB3-4402-A387-783998B7D2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908050"/>
            <a:ext cx="6118225" cy="45894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u OW">
            <a:hlinkClick r:id="" action="ppaction://media"/>
            <a:extLst>
              <a:ext uri="{FF2B5EF4-FFF2-40B4-BE49-F238E27FC236}">
                <a16:creationId xmlns:a16="http://schemas.microsoft.com/office/drawing/2014/main" id="{41977FDA-55CA-46C7-B6A8-F8C95236CD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1338" y="923925"/>
            <a:ext cx="6257925" cy="4694238"/>
          </a:xfrm>
        </p:spPr>
      </p:pic>
    </p:spTree>
    <p:extLst>
      <p:ext uri="{BB962C8B-B14F-4D97-AF65-F5344CB8AC3E}">
        <p14:creationId xmlns:p14="http://schemas.microsoft.com/office/powerpoint/2010/main" val="235325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90600" y="2819400"/>
            <a:ext cx="10532138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54</Words>
  <Application>Microsoft Office PowerPoint</Application>
  <PresentationFormat>Widescreen</PresentationFormat>
  <Paragraphs>12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Microsoft YaHei</vt:lpstr>
      <vt:lpstr>Arial</vt:lpstr>
      <vt:lpstr>Calibri</vt:lpstr>
      <vt:lpstr>Calibri Light</vt:lpstr>
      <vt:lpstr>DFPOP1-W9</vt:lpstr>
      <vt:lpstr>Times New Roman</vt:lpstr>
      <vt:lpstr>Verdana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MAIHUNG</cp:lastModifiedBy>
  <cp:revision>43</cp:revision>
  <dcterms:created xsi:type="dcterms:W3CDTF">2021-05-27T09:05:16Z</dcterms:created>
  <dcterms:modified xsi:type="dcterms:W3CDTF">2025-04-14T18:28:12Z</dcterms:modified>
</cp:coreProperties>
</file>