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49" r:id="rId2"/>
  </p:sldMasterIdLst>
  <p:notesMasterIdLst>
    <p:notesMasterId r:id="rId14"/>
  </p:notesMasterIdLst>
  <p:sldIdLst>
    <p:sldId id="516" r:id="rId3"/>
    <p:sldId id="517" r:id="rId4"/>
    <p:sldId id="295" r:id="rId5"/>
    <p:sldId id="518" r:id="rId6"/>
    <p:sldId id="500" r:id="rId7"/>
    <p:sldId id="501" r:id="rId8"/>
    <p:sldId id="256" r:id="rId9"/>
    <p:sldId id="502" r:id="rId10"/>
    <p:sldId id="503" r:id="rId11"/>
    <p:sldId id="504" r:id="rId12"/>
    <p:sldId id="5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0.xml"/><Relationship Id="rId3" Type="http://schemas.openxmlformats.org/officeDocument/2006/relationships/image" Target="../media/image14.jpeg"/><Relationship Id="rId7" Type="http://schemas.openxmlformats.org/officeDocument/2006/relationships/slide" Target="slide8.xml"/><Relationship Id="rId12" Type="http://schemas.openxmlformats.org/officeDocument/2006/relationships/image" Target="../media/image20.png"/><Relationship Id="rId2" Type="http://schemas.openxmlformats.org/officeDocument/2006/relationships/image" Target="../media/image13.jpg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1" y="313709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8" y="4328505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1398958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E3AB-8963-49D5-A156-EE85E161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88322-CE79-4D49-B4CF-FDF31D01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F4FF12-F419-4727-B5A4-D766840C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9" y="2819566"/>
            <a:ext cx="11164824" cy="19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04B37-F74F-5647-3DB5-27D5E2B8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vi-V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CC7F7-6AA6-7209-4EDD-8905A5FDC6E5}"/>
              </a:ext>
            </a:extLst>
          </p:cNvPr>
          <p:cNvSpPr txBox="1"/>
          <p:nvPr/>
        </p:nvSpPr>
        <p:spPr>
          <a:xfrm>
            <a:off x="535459" y="1557418"/>
            <a:ext cx="11310552" cy="251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Cánh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cửa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5867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867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</a:t>
            </a:r>
            <a:endParaRPr lang="en-US" sz="58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74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7" y="405443"/>
            <a:ext cx="8010525" cy="61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178</Words>
  <Application>Microsoft Office PowerPoint</Application>
  <PresentationFormat>Widescreen</PresentationFormat>
  <Paragraphs>29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Microsoft YaHei</vt:lpstr>
      <vt:lpstr>Arial</vt:lpstr>
      <vt:lpstr>Calibri</vt:lpstr>
      <vt:lpstr>Calibri Light</vt:lpstr>
      <vt:lpstr>DFPOP1-W9</vt:lpstr>
      <vt:lpstr>Tahoma</vt:lpstr>
      <vt:lpstr>Times New Roman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MAIHUNG</cp:lastModifiedBy>
  <cp:revision>43</cp:revision>
  <dcterms:created xsi:type="dcterms:W3CDTF">2021-05-27T09:05:16Z</dcterms:created>
  <dcterms:modified xsi:type="dcterms:W3CDTF">2025-04-14T18:29:12Z</dcterms:modified>
</cp:coreProperties>
</file>